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81" r:id="rId3"/>
    <p:sldId id="259" r:id="rId4"/>
    <p:sldId id="278" r:id="rId5"/>
    <p:sldId id="279" r:id="rId6"/>
    <p:sldId id="280" r:id="rId7"/>
    <p:sldId id="261" r:id="rId8"/>
    <p:sldId id="262" r:id="rId9"/>
    <p:sldId id="282" r:id="rId10"/>
    <p:sldId id="284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83C6"/>
    <a:srgbClr val="75BDA7"/>
    <a:srgbClr val="3494BA"/>
    <a:srgbClr val="58B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77A78E-B114-4197-B4E8-B39F63FBF2A9}" v="3270" dt="2022-01-16T00:35:23.6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9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60" y="17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Stilts" userId="99c6032548666723" providerId="LiveId" clId="{F777A78E-B114-4197-B4E8-B39F63FBF2A9}"/>
    <pc:docChg chg="undo redo custSel addSld delSld modSld sldOrd">
      <pc:chgData name="Kevin Stilts" userId="99c6032548666723" providerId="LiveId" clId="{F777A78E-B114-4197-B4E8-B39F63FBF2A9}" dt="2022-01-16T00:35:23.640" v="3519" actId="20577"/>
      <pc:docMkLst>
        <pc:docMk/>
      </pc:docMkLst>
      <pc:sldChg chg="modSp mod">
        <pc:chgData name="Kevin Stilts" userId="99c6032548666723" providerId="LiveId" clId="{F777A78E-B114-4197-B4E8-B39F63FBF2A9}" dt="2022-01-01T22:55:42.845" v="25" actId="2711"/>
        <pc:sldMkLst>
          <pc:docMk/>
          <pc:sldMk cId="1714093351" sldId="256"/>
        </pc:sldMkLst>
        <pc:spChg chg="mod">
          <ac:chgData name="Kevin Stilts" userId="99c6032548666723" providerId="LiveId" clId="{F777A78E-B114-4197-B4E8-B39F63FBF2A9}" dt="2022-01-01T22:55:42.845" v="25" actId="2711"/>
          <ac:spMkLst>
            <pc:docMk/>
            <pc:sldMk cId="1714093351" sldId="256"/>
            <ac:spMk id="2" creationId="{4AF69CE0-95D9-4806-A022-1D165ADF1C20}"/>
          </ac:spMkLst>
        </pc:spChg>
        <pc:spChg chg="mod">
          <ac:chgData name="Kevin Stilts" userId="99c6032548666723" providerId="LiveId" clId="{F777A78E-B114-4197-B4E8-B39F63FBF2A9}" dt="2022-01-01T22:53:21.061" v="3" actId="113"/>
          <ac:spMkLst>
            <pc:docMk/>
            <pc:sldMk cId="1714093351" sldId="256"/>
            <ac:spMk id="5" creationId="{69534CF5-4C9D-489C-A218-1C186F76C6D4}"/>
          </ac:spMkLst>
        </pc:spChg>
      </pc:sldChg>
      <pc:sldChg chg="modSp mod">
        <pc:chgData name="Kevin Stilts" userId="99c6032548666723" providerId="LiveId" clId="{F777A78E-B114-4197-B4E8-B39F63FBF2A9}" dt="2022-01-01T22:54:22.595" v="13" actId="113"/>
        <pc:sldMkLst>
          <pc:docMk/>
          <pc:sldMk cId="3326762572" sldId="259"/>
        </pc:sldMkLst>
        <pc:spChg chg="mod">
          <ac:chgData name="Kevin Stilts" userId="99c6032548666723" providerId="LiveId" clId="{F777A78E-B114-4197-B4E8-B39F63FBF2A9}" dt="2022-01-01T22:54:22.595" v="13" actId="113"/>
          <ac:spMkLst>
            <pc:docMk/>
            <pc:sldMk cId="3326762572" sldId="259"/>
            <ac:spMk id="22" creationId="{9C2A5566-3AF3-4DD7-928A-530CE06BFD60}"/>
          </ac:spMkLst>
        </pc:spChg>
      </pc:sldChg>
      <pc:sldChg chg="addSp delSp modSp mod modShow">
        <pc:chgData name="Kevin Stilts" userId="99c6032548666723" providerId="LiveId" clId="{F777A78E-B114-4197-B4E8-B39F63FBF2A9}" dt="2022-01-16T00:22:16.645" v="3380" actId="729"/>
        <pc:sldMkLst>
          <pc:docMk/>
          <pc:sldMk cId="162302495" sldId="260"/>
        </pc:sldMkLst>
        <pc:spChg chg="del">
          <ac:chgData name="Kevin Stilts" userId="99c6032548666723" providerId="LiveId" clId="{F777A78E-B114-4197-B4E8-B39F63FBF2A9}" dt="2022-01-09T01:37:06.319" v="1147" actId="478"/>
          <ac:spMkLst>
            <pc:docMk/>
            <pc:sldMk cId="162302495" sldId="260"/>
            <ac:spMk id="9" creationId="{EA809ED2-D16A-4533-A747-1F54EDD49804}"/>
          </ac:spMkLst>
        </pc:spChg>
        <pc:spChg chg="del">
          <ac:chgData name="Kevin Stilts" userId="99c6032548666723" providerId="LiveId" clId="{F777A78E-B114-4197-B4E8-B39F63FBF2A9}" dt="2022-01-09T01:37:06.319" v="1147" actId="478"/>
          <ac:spMkLst>
            <pc:docMk/>
            <pc:sldMk cId="162302495" sldId="260"/>
            <ac:spMk id="10" creationId="{879AFBBB-163F-4CB1-BD43-D67220787726}"/>
          </ac:spMkLst>
        </pc:spChg>
        <pc:spChg chg="del">
          <ac:chgData name="Kevin Stilts" userId="99c6032548666723" providerId="LiveId" clId="{F777A78E-B114-4197-B4E8-B39F63FBF2A9}" dt="2022-01-09T01:37:06.319" v="1147" actId="478"/>
          <ac:spMkLst>
            <pc:docMk/>
            <pc:sldMk cId="162302495" sldId="260"/>
            <ac:spMk id="11" creationId="{A4AFC06E-39B2-45F7-ADD5-2BCA750F6FCB}"/>
          </ac:spMkLst>
        </pc:spChg>
        <pc:spChg chg="del">
          <ac:chgData name="Kevin Stilts" userId="99c6032548666723" providerId="LiveId" clId="{F777A78E-B114-4197-B4E8-B39F63FBF2A9}" dt="2022-01-09T01:37:06.319" v="1147" actId="478"/>
          <ac:spMkLst>
            <pc:docMk/>
            <pc:sldMk cId="162302495" sldId="260"/>
            <ac:spMk id="12" creationId="{9195220D-0963-4024-BE4C-CF86FAB3F8B5}"/>
          </ac:spMkLst>
        </pc:spChg>
        <pc:spChg chg="del">
          <ac:chgData name="Kevin Stilts" userId="99c6032548666723" providerId="LiveId" clId="{F777A78E-B114-4197-B4E8-B39F63FBF2A9}" dt="2022-01-09T01:37:06.319" v="1147" actId="478"/>
          <ac:spMkLst>
            <pc:docMk/>
            <pc:sldMk cId="162302495" sldId="260"/>
            <ac:spMk id="13" creationId="{E1B1DFB6-7159-498F-8FE1-57F91A2E826F}"/>
          </ac:spMkLst>
        </pc:spChg>
        <pc:spChg chg="del">
          <ac:chgData name="Kevin Stilts" userId="99c6032548666723" providerId="LiveId" clId="{F777A78E-B114-4197-B4E8-B39F63FBF2A9}" dt="2022-01-09T01:37:06.319" v="1147" actId="478"/>
          <ac:spMkLst>
            <pc:docMk/>
            <pc:sldMk cId="162302495" sldId="260"/>
            <ac:spMk id="14" creationId="{5E9F2C47-80DA-472D-810F-D29D9176C151}"/>
          </ac:spMkLst>
        </pc:spChg>
        <pc:spChg chg="del">
          <ac:chgData name="Kevin Stilts" userId="99c6032548666723" providerId="LiveId" clId="{F777A78E-B114-4197-B4E8-B39F63FBF2A9}" dt="2022-01-09T01:37:06.319" v="1147" actId="478"/>
          <ac:spMkLst>
            <pc:docMk/>
            <pc:sldMk cId="162302495" sldId="260"/>
            <ac:spMk id="15" creationId="{4C8D05B6-BE95-4FEC-A54A-67B7CB4487A8}"/>
          </ac:spMkLst>
        </pc:spChg>
        <pc:spChg chg="del">
          <ac:chgData name="Kevin Stilts" userId="99c6032548666723" providerId="LiveId" clId="{F777A78E-B114-4197-B4E8-B39F63FBF2A9}" dt="2022-01-09T01:37:06.319" v="1147" actId="478"/>
          <ac:spMkLst>
            <pc:docMk/>
            <pc:sldMk cId="162302495" sldId="260"/>
            <ac:spMk id="16" creationId="{A05281EC-29E8-4684-BA54-180C856296A5}"/>
          </ac:spMkLst>
        </pc:spChg>
        <pc:spChg chg="del">
          <ac:chgData name="Kevin Stilts" userId="99c6032548666723" providerId="LiveId" clId="{F777A78E-B114-4197-B4E8-B39F63FBF2A9}" dt="2022-01-09T01:37:06.319" v="1147" actId="478"/>
          <ac:spMkLst>
            <pc:docMk/>
            <pc:sldMk cId="162302495" sldId="260"/>
            <ac:spMk id="17" creationId="{C8148A18-FFFF-4F09-A25C-0CD395C86B46}"/>
          </ac:spMkLst>
        </pc:spChg>
        <pc:spChg chg="del">
          <ac:chgData name="Kevin Stilts" userId="99c6032548666723" providerId="LiveId" clId="{F777A78E-B114-4197-B4E8-B39F63FBF2A9}" dt="2022-01-09T01:37:06.319" v="1147" actId="478"/>
          <ac:spMkLst>
            <pc:docMk/>
            <pc:sldMk cId="162302495" sldId="260"/>
            <ac:spMk id="18" creationId="{979C9E58-1BDD-47B6-8366-09389102F3A5}"/>
          </ac:spMkLst>
        </pc:spChg>
        <pc:spChg chg="del">
          <ac:chgData name="Kevin Stilts" userId="99c6032548666723" providerId="LiveId" clId="{F777A78E-B114-4197-B4E8-B39F63FBF2A9}" dt="2022-01-09T01:37:06.319" v="1147" actId="478"/>
          <ac:spMkLst>
            <pc:docMk/>
            <pc:sldMk cId="162302495" sldId="260"/>
            <ac:spMk id="20" creationId="{BA296911-C7BD-4E7F-965D-D4753E1756C9}"/>
          </ac:spMkLst>
        </pc:spChg>
        <pc:spChg chg="add mod ord">
          <ac:chgData name="Kevin Stilts" userId="99c6032548666723" providerId="LiveId" clId="{F777A78E-B114-4197-B4E8-B39F63FBF2A9}" dt="2022-01-09T01:37:12.269" v="1149" actId="167"/>
          <ac:spMkLst>
            <pc:docMk/>
            <pc:sldMk cId="162302495" sldId="260"/>
            <ac:spMk id="22" creationId="{F3A4FE5B-7B59-40D1-A72F-BECE7BA498F1}"/>
          </ac:spMkLst>
        </pc:spChg>
        <pc:spChg chg="add mod ord">
          <ac:chgData name="Kevin Stilts" userId="99c6032548666723" providerId="LiveId" clId="{F777A78E-B114-4197-B4E8-B39F63FBF2A9}" dt="2022-01-09T01:37:12.269" v="1149" actId="167"/>
          <ac:spMkLst>
            <pc:docMk/>
            <pc:sldMk cId="162302495" sldId="260"/>
            <ac:spMk id="23" creationId="{2002D166-85C9-492C-9C68-0FD2CE8438A7}"/>
          </ac:spMkLst>
        </pc:spChg>
        <pc:spChg chg="add mod ord">
          <ac:chgData name="Kevin Stilts" userId="99c6032548666723" providerId="LiveId" clId="{F777A78E-B114-4197-B4E8-B39F63FBF2A9}" dt="2022-01-09T01:37:12.269" v="1149" actId="167"/>
          <ac:spMkLst>
            <pc:docMk/>
            <pc:sldMk cId="162302495" sldId="260"/>
            <ac:spMk id="24" creationId="{2E344FC1-1F91-446C-97B0-0BC7E7B8C9AC}"/>
          </ac:spMkLst>
        </pc:spChg>
        <pc:spChg chg="add mod ord">
          <ac:chgData name="Kevin Stilts" userId="99c6032548666723" providerId="LiveId" clId="{F777A78E-B114-4197-B4E8-B39F63FBF2A9}" dt="2022-01-09T01:37:12.269" v="1149" actId="167"/>
          <ac:spMkLst>
            <pc:docMk/>
            <pc:sldMk cId="162302495" sldId="260"/>
            <ac:spMk id="25" creationId="{BA03348D-16A5-4D8A-97C7-982FBF813CCC}"/>
          </ac:spMkLst>
        </pc:spChg>
        <pc:spChg chg="add mod ord">
          <ac:chgData name="Kevin Stilts" userId="99c6032548666723" providerId="LiveId" clId="{F777A78E-B114-4197-B4E8-B39F63FBF2A9}" dt="2022-01-09T01:37:12.269" v="1149" actId="167"/>
          <ac:spMkLst>
            <pc:docMk/>
            <pc:sldMk cId="162302495" sldId="260"/>
            <ac:spMk id="26" creationId="{9B1FC423-6711-4A81-A008-AF20FDDF9542}"/>
          </ac:spMkLst>
        </pc:spChg>
        <pc:spChg chg="add mod ord">
          <ac:chgData name="Kevin Stilts" userId="99c6032548666723" providerId="LiveId" clId="{F777A78E-B114-4197-B4E8-B39F63FBF2A9}" dt="2022-01-09T01:37:12.269" v="1149" actId="167"/>
          <ac:spMkLst>
            <pc:docMk/>
            <pc:sldMk cId="162302495" sldId="260"/>
            <ac:spMk id="27" creationId="{CF545493-C00D-4851-9E40-35CA86E29151}"/>
          </ac:spMkLst>
        </pc:spChg>
        <pc:spChg chg="add mod ord">
          <ac:chgData name="Kevin Stilts" userId="99c6032548666723" providerId="LiveId" clId="{F777A78E-B114-4197-B4E8-B39F63FBF2A9}" dt="2022-01-09T01:37:12.269" v="1149" actId="167"/>
          <ac:spMkLst>
            <pc:docMk/>
            <pc:sldMk cId="162302495" sldId="260"/>
            <ac:spMk id="28" creationId="{A31575E2-2097-4FF1-AD48-E19686FA4F2D}"/>
          </ac:spMkLst>
        </pc:spChg>
        <pc:spChg chg="add mod ord">
          <ac:chgData name="Kevin Stilts" userId="99c6032548666723" providerId="LiveId" clId="{F777A78E-B114-4197-B4E8-B39F63FBF2A9}" dt="2022-01-09T01:37:12.269" v="1149" actId="167"/>
          <ac:spMkLst>
            <pc:docMk/>
            <pc:sldMk cId="162302495" sldId="260"/>
            <ac:spMk id="29" creationId="{E654B06F-014E-4303-9EA7-9EC7134AF12C}"/>
          </ac:spMkLst>
        </pc:spChg>
        <pc:spChg chg="add mod ord">
          <ac:chgData name="Kevin Stilts" userId="99c6032548666723" providerId="LiveId" clId="{F777A78E-B114-4197-B4E8-B39F63FBF2A9}" dt="2022-01-09T01:37:12.269" v="1149" actId="167"/>
          <ac:spMkLst>
            <pc:docMk/>
            <pc:sldMk cId="162302495" sldId="260"/>
            <ac:spMk id="30" creationId="{0B711E3E-74C8-4473-9291-A61A3A74446B}"/>
          </ac:spMkLst>
        </pc:spChg>
        <pc:spChg chg="add mod ord">
          <ac:chgData name="Kevin Stilts" userId="99c6032548666723" providerId="LiveId" clId="{F777A78E-B114-4197-B4E8-B39F63FBF2A9}" dt="2022-01-09T01:37:12.269" v="1149" actId="167"/>
          <ac:spMkLst>
            <pc:docMk/>
            <pc:sldMk cId="162302495" sldId="260"/>
            <ac:spMk id="31" creationId="{DF387FF1-2875-41D2-8D52-BA431BC8EE5D}"/>
          </ac:spMkLst>
        </pc:spChg>
        <pc:spChg chg="add mod ord">
          <ac:chgData name="Kevin Stilts" userId="99c6032548666723" providerId="LiveId" clId="{F777A78E-B114-4197-B4E8-B39F63FBF2A9}" dt="2022-01-09T01:37:12.269" v="1149" actId="167"/>
          <ac:spMkLst>
            <pc:docMk/>
            <pc:sldMk cId="162302495" sldId="260"/>
            <ac:spMk id="32" creationId="{523651C1-AB04-4A94-AD89-B1FF9F9E89E5}"/>
          </ac:spMkLst>
        </pc:spChg>
      </pc:sldChg>
      <pc:sldChg chg="addSp delSp modSp mod modTransition">
        <pc:chgData name="Kevin Stilts" userId="99c6032548666723" providerId="LiveId" clId="{F777A78E-B114-4197-B4E8-B39F63FBF2A9}" dt="2022-01-16T00:25:15.750" v="3383" actId="166"/>
        <pc:sldMkLst>
          <pc:docMk/>
          <pc:sldMk cId="1394354678" sldId="261"/>
        </pc:sldMkLst>
        <pc:spChg chg="mod">
          <ac:chgData name="Kevin Stilts" userId="99c6032548666723" providerId="LiveId" clId="{F777A78E-B114-4197-B4E8-B39F63FBF2A9}" dt="2022-01-07T19:28:47.629" v="1003" actId="555"/>
          <ac:spMkLst>
            <pc:docMk/>
            <pc:sldMk cId="1394354678" sldId="261"/>
            <ac:spMk id="18" creationId="{979C9E58-1BDD-47B6-8366-09389102F3A5}"/>
          </ac:spMkLst>
        </pc:spChg>
        <pc:spChg chg="del">
          <ac:chgData name="Kevin Stilts" userId="99c6032548666723" providerId="LiveId" clId="{F777A78E-B114-4197-B4E8-B39F63FBF2A9}" dt="2022-01-07T19:28:38.483" v="1002" actId="478"/>
          <ac:spMkLst>
            <pc:docMk/>
            <pc:sldMk cId="1394354678" sldId="261"/>
            <ac:spMk id="19" creationId="{0582DD7F-0C59-46C4-A49E-56AE0EAF9EC7}"/>
          </ac:spMkLst>
        </pc:spChg>
        <pc:spChg chg="mod">
          <ac:chgData name="Kevin Stilts" userId="99c6032548666723" providerId="LiveId" clId="{F777A78E-B114-4197-B4E8-B39F63FBF2A9}" dt="2022-01-01T22:54:33.479" v="15" actId="113"/>
          <ac:spMkLst>
            <pc:docMk/>
            <pc:sldMk cId="1394354678" sldId="261"/>
            <ac:spMk id="22" creationId="{9C2A5566-3AF3-4DD7-928A-530CE06BFD60}"/>
          </ac:spMkLst>
        </pc:spChg>
        <pc:spChg chg="add del mod">
          <ac:chgData name="Kevin Stilts" userId="99c6032548666723" providerId="LiveId" clId="{F777A78E-B114-4197-B4E8-B39F63FBF2A9}" dt="2022-01-07T19:29:06.609" v="1004" actId="478"/>
          <ac:spMkLst>
            <pc:docMk/>
            <pc:sldMk cId="1394354678" sldId="261"/>
            <ac:spMk id="23" creationId="{FAFDAD7C-91B5-4357-9282-F573D1CF82EF}"/>
          </ac:spMkLst>
        </pc:spChg>
        <pc:spChg chg="add mod">
          <ac:chgData name="Kevin Stilts" userId="99c6032548666723" providerId="LiveId" clId="{F777A78E-B114-4197-B4E8-B39F63FBF2A9}" dt="2022-01-07T19:29:34.594" v="1008" actId="207"/>
          <ac:spMkLst>
            <pc:docMk/>
            <pc:sldMk cId="1394354678" sldId="261"/>
            <ac:spMk id="24" creationId="{9C15C4A9-6F7E-4051-9107-CED0D9AF886D}"/>
          </ac:spMkLst>
        </pc:spChg>
        <pc:spChg chg="ord">
          <ac:chgData name="Kevin Stilts" userId="99c6032548666723" providerId="LiveId" clId="{F777A78E-B114-4197-B4E8-B39F63FBF2A9}" dt="2022-01-16T00:25:15.750" v="3383" actId="166"/>
          <ac:spMkLst>
            <pc:docMk/>
            <pc:sldMk cId="1394354678" sldId="261"/>
            <ac:spMk id="75" creationId="{1ED0AB07-B6E0-432E-ABA9-D86AE58F5716}"/>
          </ac:spMkLst>
        </pc:spChg>
      </pc:sldChg>
      <pc:sldChg chg="addSp modSp modTransition modAnim">
        <pc:chgData name="Kevin Stilts" userId="99c6032548666723" providerId="LiveId" clId="{F777A78E-B114-4197-B4E8-B39F63FBF2A9}" dt="2022-01-16T00:32:01.155" v="3473" actId="207"/>
        <pc:sldMkLst>
          <pc:docMk/>
          <pc:sldMk cId="1658265801" sldId="262"/>
        </pc:sldMkLst>
        <pc:spChg chg="add mod">
          <ac:chgData name="Kevin Stilts" userId="99c6032548666723" providerId="LiveId" clId="{F777A78E-B114-4197-B4E8-B39F63FBF2A9}" dt="2022-01-16T00:32:01.155" v="3473" actId="207"/>
          <ac:spMkLst>
            <pc:docMk/>
            <pc:sldMk cId="1658265801" sldId="262"/>
            <ac:spMk id="21" creationId="{560C6F29-D12B-4F51-B6AA-8D76FE48C900}"/>
          </ac:spMkLst>
        </pc:spChg>
      </pc:sldChg>
      <pc:sldChg chg="modSp mod modShow">
        <pc:chgData name="Kevin Stilts" userId="99c6032548666723" providerId="LiveId" clId="{F777A78E-B114-4197-B4E8-B39F63FBF2A9}" dt="2022-01-09T01:34:14.577" v="1089" actId="729"/>
        <pc:sldMkLst>
          <pc:docMk/>
          <pc:sldMk cId="1878652857" sldId="264"/>
        </pc:sldMkLst>
        <pc:spChg chg="mod">
          <ac:chgData name="Kevin Stilts" userId="99c6032548666723" providerId="LiveId" clId="{F777A78E-B114-4197-B4E8-B39F63FBF2A9}" dt="2022-01-01T22:53:57.325" v="9" actId="113"/>
          <ac:spMkLst>
            <pc:docMk/>
            <pc:sldMk cId="1878652857" sldId="264"/>
            <ac:spMk id="22" creationId="{18886037-6E33-4155-94D3-C5F44C4CB9D1}"/>
          </ac:spMkLst>
        </pc:spChg>
      </pc:sldChg>
      <pc:sldChg chg="mod modShow">
        <pc:chgData name="Kevin Stilts" userId="99c6032548666723" providerId="LiveId" clId="{F777A78E-B114-4197-B4E8-B39F63FBF2A9}" dt="2022-01-09T01:34:14.577" v="1089" actId="729"/>
        <pc:sldMkLst>
          <pc:docMk/>
          <pc:sldMk cId="1135901814" sldId="265"/>
        </pc:sldMkLst>
      </pc:sldChg>
      <pc:sldChg chg="mod modShow">
        <pc:chgData name="Kevin Stilts" userId="99c6032548666723" providerId="LiveId" clId="{F777A78E-B114-4197-B4E8-B39F63FBF2A9}" dt="2022-01-09T01:34:14.577" v="1089" actId="729"/>
        <pc:sldMkLst>
          <pc:docMk/>
          <pc:sldMk cId="3483446057" sldId="266"/>
        </pc:sldMkLst>
      </pc:sldChg>
      <pc:sldChg chg="mod modShow">
        <pc:chgData name="Kevin Stilts" userId="99c6032548666723" providerId="LiveId" clId="{F777A78E-B114-4197-B4E8-B39F63FBF2A9}" dt="2022-01-09T01:34:14.577" v="1089" actId="729"/>
        <pc:sldMkLst>
          <pc:docMk/>
          <pc:sldMk cId="725785225" sldId="267"/>
        </pc:sldMkLst>
      </pc:sldChg>
      <pc:sldChg chg="mod modShow">
        <pc:chgData name="Kevin Stilts" userId="99c6032548666723" providerId="LiveId" clId="{F777A78E-B114-4197-B4E8-B39F63FBF2A9}" dt="2022-01-09T01:34:14.577" v="1089" actId="729"/>
        <pc:sldMkLst>
          <pc:docMk/>
          <pc:sldMk cId="2136413096" sldId="268"/>
        </pc:sldMkLst>
      </pc:sldChg>
      <pc:sldChg chg="mod modShow">
        <pc:chgData name="Kevin Stilts" userId="99c6032548666723" providerId="LiveId" clId="{F777A78E-B114-4197-B4E8-B39F63FBF2A9}" dt="2022-01-09T01:34:14.577" v="1089" actId="729"/>
        <pc:sldMkLst>
          <pc:docMk/>
          <pc:sldMk cId="3980785837" sldId="269"/>
        </pc:sldMkLst>
      </pc:sldChg>
      <pc:sldChg chg="modSp mod modShow">
        <pc:chgData name="Kevin Stilts" userId="99c6032548666723" providerId="LiveId" clId="{F777A78E-B114-4197-B4E8-B39F63FBF2A9}" dt="2022-01-09T01:40:14.544" v="1178" actId="729"/>
        <pc:sldMkLst>
          <pc:docMk/>
          <pc:sldMk cId="2499866987" sldId="271"/>
        </pc:sldMkLst>
        <pc:spChg chg="mod">
          <ac:chgData name="Kevin Stilts" userId="99c6032548666723" providerId="LiveId" clId="{F777A78E-B114-4197-B4E8-B39F63FBF2A9}" dt="2022-01-01T22:53:39.885" v="5" actId="113"/>
          <ac:spMkLst>
            <pc:docMk/>
            <pc:sldMk cId="2499866987" sldId="271"/>
            <ac:spMk id="4" creationId="{9B7BDC39-8685-4D1C-88A2-4DB228BEC591}"/>
          </ac:spMkLst>
        </pc:spChg>
      </pc:sldChg>
      <pc:sldChg chg="modSp mod modShow">
        <pc:chgData name="Kevin Stilts" userId="99c6032548666723" providerId="LiveId" clId="{F777A78E-B114-4197-B4E8-B39F63FBF2A9}" dt="2022-01-09T01:40:19.124" v="1179" actId="729"/>
        <pc:sldMkLst>
          <pc:docMk/>
          <pc:sldMk cId="2706030167" sldId="272"/>
        </pc:sldMkLst>
        <pc:spChg chg="mod">
          <ac:chgData name="Kevin Stilts" userId="99c6032548666723" providerId="LiveId" clId="{F777A78E-B114-4197-B4E8-B39F63FBF2A9}" dt="2022-01-01T22:53:48.997" v="7" actId="113"/>
          <ac:spMkLst>
            <pc:docMk/>
            <pc:sldMk cId="2706030167" sldId="272"/>
            <ac:spMk id="4" creationId="{D16D88DF-B739-49B5-9BC3-AE2AE78D1904}"/>
          </ac:spMkLst>
        </pc:spChg>
      </pc:sldChg>
      <pc:sldChg chg="modSp mod modShow">
        <pc:chgData name="Kevin Stilts" userId="99c6032548666723" providerId="LiveId" clId="{F777A78E-B114-4197-B4E8-B39F63FBF2A9}" dt="2022-01-09T01:34:14.577" v="1089" actId="729"/>
        <pc:sldMkLst>
          <pc:docMk/>
          <pc:sldMk cId="2672775244" sldId="273"/>
        </pc:sldMkLst>
        <pc:spChg chg="mod">
          <ac:chgData name="Kevin Stilts" userId="99c6032548666723" providerId="LiveId" clId="{F777A78E-B114-4197-B4E8-B39F63FBF2A9}" dt="2022-01-01T22:54:12.188" v="11" actId="113"/>
          <ac:spMkLst>
            <pc:docMk/>
            <pc:sldMk cId="2672775244" sldId="273"/>
            <ac:spMk id="21" creationId="{78112E6C-74E8-41DF-ADBF-BE0EC801A159}"/>
          </ac:spMkLst>
        </pc:spChg>
      </pc:sldChg>
      <pc:sldChg chg="mod modShow">
        <pc:chgData name="Kevin Stilts" userId="99c6032548666723" providerId="LiveId" clId="{F777A78E-B114-4197-B4E8-B39F63FBF2A9}" dt="2022-01-09T01:34:14.577" v="1089" actId="729"/>
        <pc:sldMkLst>
          <pc:docMk/>
          <pc:sldMk cId="2954488661" sldId="274"/>
        </pc:sldMkLst>
      </pc:sldChg>
      <pc:sldChg chg="addSp delSp modSp mod modShow">
        <pc:chgData name="Kevin Stilts" userId="99c6032548666723" providerId="LiveId" clId="{F777A78E-B114-4197-B4E8-B39F63FBF2A9}" dt="2022-01-16T00:22:16.645" v="3380" actId="729"/>
        <pc:sldMkLst>
          <pc:docMk/>
          <pc:sldMk cId="167991027" sldId="275"/>
        </pc:sldMkLst>
        <pc:spChg chg="del">
          <ac:chgData name="Kevin Stilts" userId="99c6032548666723" providerId="LiveId" clId="{F777A78E-B114-4197-B4E8-B39F63FBF2A9}" dt="2022-01-09T01:36:52.586" v="1144" actId="478"/>
          <ac:spMkLst>
            <pc:docMk/>
            <pc:sldMk cId="167991027" sldId="275"/>
            <ac:spMk id="9" creationId="{EA809ED2-D16A-4533-A747-1F54EDD49804}"/>
          </ac:spMkLst>
        </pc:spChg>
        <pc:spChg chg="del">
          <ac:chgData name="Kevin Stilts" userId="99c6032548666723" providerId="LiveId" clId="{F777A78E-B114-4197-B4E8-B39F63FBF2A9}" dt="2022-01-09T01:36:52.586" v="1144" actId="478"/>
          <ac:spMkLst>
            <pc:docMk/>
            <pc:sldMk cId="167991027" sldId="275"/>
            <ac:spMk id="10" creationId="{879AFBBB-163F-4CB1-BD43-D67220787726}"/>
          </ac:spMkLst>
        </pc:spChg>
        <pc:spChg chg="del">
          <ac:chgData name="Kevin Stilts" userId="99c6032548666723" providerId="LiveId" clId="{F777A78E-B114-4197-B4E8-B39F63FBF2A9}" dt="2022-01-09T01:36:52.586" v="1144" actId="478"/>
          <ac:spMkLst>
            <pc:docMk/>
            <pc:sldMk cId="167991027" sldId="275"/>
            <ac:spMk id="11" creationId="{A4AFC06E-39B2-45F7-ADD5-2BCA750F6FCB}"/>
          </ac:spMkLst>
        </pc:spChg>
        <pc:spChg chg="del">
          <ac:chgData name="Kevin Stilts" userId="99c6032548666723" providerId="LiveId" clId="{F777A78E-B114-4197-B4E8-B39F63FBF2A9}" dt="2022-01-09T01:36:52.586" v="1144" actId="478"/>
          <ac:spMkLst>
            <pc:docMk/>
            <pc:sldMk cId="167991027" sldId="275"/>
            <ac:spMk id="12" creationId="{9195220D-0963-4024-BE4C-CF86FAB3F8B5}"/>
          </ac:spMkLst>
        </pc:spChg>
        <pc:spChg chg="del">
          <ac:chgData name="Kevin Stilts" userId="99c6032548666723" providerId="LiveId" clId="{F777A78E-B114-4197-B4E8-B39F63FBF2A9}" dt="2022-01-09T01:36:52.586" v="1144" actId="478"/>
          <ac:spMkLst>
            <pc:docMk/>
            <pc:sldMk cId="167991027" sldId="275"/>
            <ac:spMk id="13" creationId="{E1B1DFB6-7159-498F-8FE1-57F91A2E826F}"/>
          </ac:spMkLst>
        </pc:spChg>
        <pc:spChg chg="del">
          <ac:chgData name="Kevin Stilts" userId="99c6032548666723" providerId="LiveId" clId="{F777A78E-B114-4197-B4E8-B39F63FBF2A9}" dt="2022-01-09T01:36:52.586" v="1144" actId="478"/>
          <ac:spMkLst>
            <pc:docMk/>
            <pc:sldMk cId="167991027" sldId="275"/>
            <ac:spMk id="14" creationId="{5E9F2C47-80DA-472D-810F-D29D9176C151}"/>
          </ac:spMkLst>
        </pc:spChg>
        <pc:spChg chg="del">
          <ac:chgData name="Kevin Stilts" userId="99c6032548666723" providerId="LiveId" clId="{F777A78E-B114-4197-B4E8-B39F63FBF2A9}" dt="2022-01-09T01:36:52.586" v="1144" actId="478"/>
          <ac:spMkLst>
            <pc:docMk/>
            <pc:sldMk cId="167991027" sldId="275"/>
            <ac:spMk id="15" creationId="{4C8D05B6-BE95-4FEC-A54A-67B7CB4487A8}"/>
          </ac:spMkLst>
        </pc:spChg>
        <pc:spChg chg="del">
          <ac:chgData name="Kevin Stilts" userId="99c6032548666723" providerId="LiveId" clId="{F777A78E-B114-4197-B4E8-B39F63FBF2A9}" dt="2022-01-09T01:36:52.586" v="1144" actId="478"/>
          <ac:spMkLst>
            <pc:docMk/>
            <pc:sldMk cId="167991027" sldId="275"/>
            <ac:spMk id="16" creationId="{A05281EC-29E8-4684-BA54-180C856296A5}"/>
          </ac:spMkLst>
        </pc:spChg>
        <pc:spChg chg="del">
          <ac:chgData name="Kevin Stilts" userId="99c6032548666723" providerId="LiveId" clId="{F777A78E-B114-4197-B4E8-B39F63FBF2A9}" dt="2022-01-09T01:36:52.586" v="1144" actId="478"/>
          <ac:spMkLst>
            <pc:docMk/>
            <pc:sldMk cId="167991027" sldId="275"/>
            <ac:spMk id="17" creationId="{C8148A18-FFFF-4F09-A25C-0CD395C86B46}"/>
          </ac:spMkLst>
        </pc:spChg>
        <pc:spChg chg="del">
          <ac:chgData name="Kevin Stilts" userId="99c6032548666723" providerId="LiveId" clId="{F777A78E-B114-4197-B4E8-B39F63FBF2A9}" dt="2022-01-09T01:36:52.586" v="1144" actId="478"/>
          <ac:spMkLst>
            <pc:docMk/>
            <pc:sldMk cId="167991027" sldId="275"/>
            <ac:spMk id="18" creationId="{979C9E58-1BDD-47B6-8366-09389102F3A5}"/>
          </ac:spMkLst>
        </pc:spChg>
        <pc:spChg chg="del">
          <ac:chgData name="Kevin Stilts" userId="99c6032548666723" providerId="LiveId" clId="{F777A78E-B114-4197-B4E8-B39F63FBF2A9}" dt="2022-01-09T01:36:52.586" v="1144" actId="478"/>
          <ac:spMkLst>
            <pc:docMk/>
            <pc:sldMk cId="167991027" sldId="275"/>
            <ac:spMk id="20" creationId="{BA296911-C7BD-4E7F-965D-D4753E1756C9}"/>
          </ac:spMkLst>
        </pc:spChg>
        <pc:spChg chg="add mod ord">
          <ac:chgData name="Kevin Stilts" userId="99c6032548666723" providerId="LiveId" clId="{F777A78E-B114-4197-B4E8-B39F63FBF2A9}" dt="2022-01-09T01:36:59.216" v="1146" actId="167"/>
          <ac:spMkLst>
            <pc:docMk/>
            <pc:sldMk cId="167991027" sldId="275"/>
            <ac:spMk id="22" creationId="{1A735802-A477-499F-98B3-97E4C407CC60}"/>
          </ac:spMkLst>
        </pc:spChg>
        <pc:spChg chg="add mod ord">
          <ac:chgData name="Kevin Stilts" userId="99c6032548666723" providerId="LiveId" clId="{F777A78E-B114-4197-B4E8-B39F63FBF2A9}" dt="2022-01-09T01:36:59.216" v="1146" actId="167"/>
          <ac:spMkLst>
            <pc:docMk/>
            <pc:sldMk cId="167991027" sldId="275"/>
            <ac:spMk id="23" creationId="{827D654C-961D-4A0F-A847-8F4978DD43CE}"/>
          </ac:spMkLst>
        </pc:spChg>
        <pc:spChg chg="add mod ord">
          <ac:chgData name="Kevin Stilts" userId="99c6032548666723" providerId="LiveId" clId="{F777A78E-B114-4197-B4E8-B39F63FBF2A9}" dt="2022-01-09T01:36:59.216" v="1146" actId="167"/>
          <ac:spMkLst>
            <pc:docMk/>
            <pc:sldMk cId="167991027" sldId="275"/>
            <ac:spMk id="24" creationId="{6C988D29-73FC-467C-8A96-171C1B1B1126}"/>
          </ac:spMkLst>
        </pc:spChg>
        <pc:spChg chg="add mod ord">
          <ac:chgData name="Kevin Stilts" userId="99c6032548666723" providerId="LiveId" clId="{F777A78E-B114-4197-B4E8-B39F63FBF2A9}" dt="2022-01-09T01:36:59.216" v="1146" actId="167"/>
          <ac:spMkLst>
            <pc:docMk/>
            <pc:sldMk cId="167991027" sldId="275"/>
            <ac:spMk id="25" creationId="{67AC1080-5744-4811-A5A7-32008C279201}"/>
          </ac:spMkLst>
        </pc:spChg>
        <pc:spChg chg="add mod ord">
          <ac:chgData name="Kevin Stilts" userId="99c6032548666723" providerId="LiveId" clId="{F777A78E-B114-4197-B4E8-B39F63FBF2A9}" dt="2022-01-09T01:36:59.216" v="1146" actId="167"/>
          <ac:spMkLst>
            <pc:docMk/>
            <pc:sldMk cId="167991027" sldId="275"/>
            <ac:spMk id="26" creationId="{CDB466D5-271E-4A5D-9733-8DBA32D6BB01}"/>
          </ac:spMkLst>
        </pc:spChg>
        <pc:spChg chg="add mod ord">
          <ac:chgData name="Kevin Stilts" userId="99c6032548666723" providerId="LiveId" clId="{F777A78E-B114-4197-B4E8-B39F63FBF2A9}" dt="2022-01-09T01:36:59.216" v="1146" actId="167"/>
          <ac:spMkLst>
            <pc:docMk/>
            <pc:sldMk cId="167991027" sldId="275"/>
            <ac:spMk id="27" creationId="{DE439985-AD13-42EB-966A-BF66BEF12D0D}"/>
          </ac:spMkLst>
        </pc:spChg>
        <pc:spChg chg="add mod ord">
          <ac:chgData name="Kevin Stilts" userId="99c6032548666723" providerId="LiveId" clId="{F777A78E-B114-4197-B4E8-B39F63FBF2A9}" dt="2022-01-09T01:36:59.216" v="1146" actId="167"/>
          <ac:spMkLst>
            <pc:docMk/>
            <pc:sldMk cId="167991027" sldId="275"/>
            <ac:spMk id="28" creationId="{5664A1D4-A6B6-422E-A09A-8FC454C74E8D}"/>
          </ac:spMkLst>
        </pc:spChg>
        <pc:spChg chg="add mod ord">
          <ac:chgData name="Kevin Stilts" userId="99c6032548666723" providerId="LiveId" clId="{F777A78E-B114-4197-B4E8-B39F63FBF2A9}" dt="2022-01-09T01:36:59.216" v="1146" actId="167"/>
          <ac:spMkLst>
            <pc:docMk/>
            <pc:sldMk cId="167991027" sldId="275"/>
            <ac:spMk id="29" creationId="{D36CDB8F-2D8D-46ED-92CA-4B71FCF6966A}"/>
          </ac:spMkLst>
        </pc:spChg>
        <pc:spChg chg="add mod ord">
          <ac:chgData name="Kevin Stilts" userId="99c6032548666723" providerId="LiveId" clId="{F777A78E-B114-4197-B4E8-B39F63FBF2A9}" dt="2022-01-09T01:36:59.216" v="1146" actId="167"/>
          <ac:spMkLst>
            <pc:docMk/>
            <pc:sldMk cId="167991027" sldId="275"/>
            <ac:spMk id="30" creationId="{79476C34-452A-4197-B8CF-479C2A4C9211}"/>
          </ac:spMkLst>
        </pc:spChg>
        <pc:spChg chg="add mod ord">
          <ac:chgData name="Kevin Stilts" userId="99c6032548666723" providerId="LiveId" clId="{F777A78E-B114-4197-B4E8-B39F63FBF2A9}" dt="2022-01-09T01:36:59.216" v="1146" actId="167"/>
          <ac:spMkLst>
            <pc:docMk/>
            <pc:sldMk cId="167991027" sldId="275"/>
            <ac:spMk id="31" creationId="{3267548A-4A2C-4B5D-9EF2-F0BF22F52601}"/>
          </ac:spMkLst>
        </pc:spChg>
        <pc:spChg chg="add mod ord">
          <ac:chgData name="Kevin Stilts" userId="99c6032548666723" providerId="LiveId" clId="{F777A78E-B114-4197-B4E8-B39F63FBF2A9}" dt="2022-01-09T01:36:59.216" v="1146" actId="167"/>
          <ac:spMkLst>
            <pc:docMk/>
            <pc:sldMk cId="167991027" sldId="275"/>
            <ac:spMk id="32" creationId="{66A83B32-8961-4908-A693-819165C5D4B7}"/>
          </ac:spMkLst>
        </pc:spChg>
      </pc:sldChg>
      <pc:sldChg chg="addSp delSp modSp mod modAnim modShow">
        <pc:chgData name="Kevin Stilts" userId="99c6032548666723" providerId="LiveId" clId="{F777A78E-B114-4197-B4E8-B39F63FBF2A9}" dt="2022-01-16T00:22:16.645" v="3380" actId="729"/>
        <pc:sldMkLst>
          <pc:docMk/>
          <pc:sldMk cId="3616526016" sldId="276"/>
        </pc:sldMkLst>
        <pc:spChg chg="del">
          <ac:chgData name="Kevin Stilts" userId="99c6032548666723" providerId="LiveId" clId="{F777A78E-B114-4197-B4E8-B39F63FBF2A9}" dt="2022-01-09T01:36:41.434" v="1141" actId="478"/>
          <ac:spMkLst>
            <pc:docMk/>
            <pc:sldMk cId="3616526016" sldId="276"/>
            <ac:spMk id="9" creationId="{EA809ED2-D16A-4533-A747-1F54EDD49804}"/>
          </ac:spMkLst>
        </pc:spChg>
        <pc:spChg chg="del">
          <ac:chgData name="Kevin Stilts" userId="99c6032548666723" providerId="LiveId" clId="{F777A78E-B114-4197-B4E8-B39F63FBF2A9}" dt="2022-01-09T01:36:41.434" v="1141" actId="478"/>
          <ac:spMkLst>
            <pc:docMk/>
            <pc:sldMk cId="3616526016" sldId="276"/>
            <ac:spMk id="10" creationId="{879AFBBB-163F-4CB1-BD43-D67220787726}"/>
          </ac:spMkLst>
        </pc:spChg>
        <pc:spChg chg="del">
          <ac:chgData name="Kevin Stilts" userId="99c6032548666723" providerId="LiveId" clId="{F777A78E-B114-4197-B4E8-B39F63FBF2A9}" dt="2022-01-09T01:36:41.434" v="1141" actId="478"/>
          <ac:spMkLst>
            <pc:docMk/>
            <pc:sldMk cId="3616526016" sldId="276"/>
            <ac:spMk id="11" creationId="{A4AFC06E-39B2-45F7-ADD5-2BCA750F6FCB}"/>
          </ac:spMkLst>
        </pc:spChg>
        <pc:spChg chg="del">
          <ac:chgData name="Kevin Stilts" userId="99c6032548666723" providerId="LiveId" clId="{F777A78E-B114-4197-B4E8-B39F63FBF2A9}" dt="2022-01-09T01:36:41.434" v="1141" actId="478"/>
          <ac:spMkLst>
            <pc:docMk/>
            <pc:sldMk cId="3616526016" sldId="276"/>
            <ac:spMk id="12" creationId="{9195220D-0963-4024-BE4C-CF86FAB3F8B5}"/>
          </ac:spMkLst>
        </pc:spChg>
        <pc:spChg chg="del">
          <ac:chgData name="Kevin Stilts" userId="99c6032548666723" providerId="LiveId" clId="{F777A78E-B114-4197-B4E8-B39F63FBF2A9}" dt="2022-01-09T01:36:41.434" v="1141" actId="478"/>
          <ac:spMkLst>
            <pc:docMk/>
            <pc:sldMk cId="3616526016" sldId="276"/>
            <ac:spMk id="13" creationId="{E1B1DFB6-7159-498F-8FE1-57F91A2E826F}"/>
          </ac:spMkLst>
        </pc:spChg>
        <pc:spChg chg="del">
          <ac:chgData name="Kevin Stilts" userId="99c6032548666723" providerId="LiveId" clId="{F777A78E-B114-4197-B4E8-B39F63FBF2A9}" dt="2022-01-09T01:36:41.434" v="1141" actId="478"/>
          <ac:spMkLst>
            <pc:docMk/>
            <pc:sldMk cId="3616526016" sldId="276"/>
            <ac:spMk id="14" creationId="{5E9F2C47-80DA-472D-810F-D29D9176C151}"/>
          </ac:spMkLst>
        </pc:spChg>
        <pc:spChg chg="del">
          <ac:chgData name="Kevin Stilts" userId="99c6032548666723" providerId="LiveId" clId="{F777A78E-B114-4197-B4E8-B39F63FBF2A9}" dt="2022-01-09T01:36:41.434" v="1141" actId="478"/>
          <ac:spMkLst>
            <pc:docMk/>
            <pc:sldMk cId="3616526016" sldId="276"/>
            <ac:spMk id="15" creationId="{4C8D05B6-BE95-4FEC-A54A-67B7CB4487A8}"/>
          </ac:spMkLst>
        </pc:spChg>
        <pc:spChg chg="del">
          <ac:chgData name="Kevin Stilts" userId="99c6032548666723" providerId="LiveId" clId="{F777A78E-B114-4197-B4E8-B39F63FBF2A9}" dt="2022-01-09T01:36:41.434" v="1141" actId="478"/>
          <ac:spMkLst>
            <pc:docMk/>
            <pc:sldMk cId="3616526016" sldId="276"/>
            <ac:spMk id="16" creationId="{A05281EC-29E8-4684-BA54-180C856296A5}"/>
          </ac:spMkLst>
        </pc:spChg>
        <pc:spChg chg="del">
          <ac:chgData name="Kevin Stilts" userId="99c6032548666723" providerId="LiveId" clId="{F777A78E-B114-4197-B4E8-B39F63FBF2A9}" dt="2022-01-09T01:36:41.434" v="1141" actId="478"/>
          <ac:spMkLst>
            <pc:docMk/>
            <pc:sldMk cId="3616526016" sldId="276"/>
            <ac:spMk id="17" creationId="{C8148A18-FFFF-4F09-A25C-0CD395C86B46}"/>
          </ac:spMkLst>
        </pc:spChg>
        <pc:spChg chg="del">
          <ac:chgData name="Kevin Stilts" userId="99c6032548666723" providerId="LiveId" clId="{F777A78E-B114-4197-B4E8-B39F63FBF2A9}" dt="2022-01-09T01:36:41.434" v="1141" actId="478"/>
          <ac:spMkLst>
            <pc:docMk/>
            <pc:sldMk cId="3616526016" sldId="276"/>
            <ac:spMk id="18" creationId="{979C9E58-1BDD-47B6-8366-09389102F3A5}"/>
          </ac:spMkLst>
        </pc:spChg>
        <pc:spChg chg="del">
          <ac:chgData name="Kevin Stilts" userId="99c6032548666723" providerId="LiveId" clId="{F777A78E-B114-4197-B4E8-B39F63FBF2A9}" dt="2022-01-09T01:36:41.434" v="1141" actId="478"/>
          <ac:spMkLst>
            <pc:docMk/>
            <pc:sldMk cId="3616526016" sldId="276"/>
            <ac:spMk id="20" creationId="{BA296911-C7BD-4E7F-965D-D4753E1756C9}"/>
          </ac:spMkLst>
        </pc:spChg>
        <pc:spChg chg="mod">
          <ac:chgData name="Kevin Stilts" userId="99c6032548666723" providerId="LiveId" clId="{F777A78E-B114-4197-B4E8-B39F63FBF2A9}" dt="2022-01-07T19:36:18.363" v="1088" actId="6549"/>
          <ac:spMkLst>
            <pc:docMk/>
            <pc:sldMk cId="3616526016" sldId="276"/>
            <ac:spMk id="21" creationId="{964F3B47-7939-4363-B732-2FB7E57C28A6}"/>
          </ac:spMkLst>
        </pc:spChg>
        <pc:spChg chg="add mod ord">
          <ac:chgData name="Kevin Stilts" userId="99c6032548666723" providerId="LiveId" clId="{F777A78E-B114-4197-B4E8-B39F63FBF2A9}" dt="2022-01-09T01:36:46.919" v="1143" actId="167"/>
          <ac:spMkLst>
            <pc:docMk/>
            <pc:sldMk cId="3616526016" sldId="276"/>
            <ac:spMk id="22" creationId="{77F28D6F-52C1-4EA7-81DA-C5AAECAA75D8}"/>
          </ac:spMkLst>
        </pc:spChg>
        <pc:spChg chg="add mod ord">
          <ac:chgData name="Kevin Stilts" userId="99c6032548666723" providerId="LiveId" clId="{F777A78E-B114-4197-B4E8-B39F63FBF2A9}" dt="2022-01-09T01:36:46.919" v="1143" actId="167"/>
          <ac:spMkLst>
            <pc:docMk/>
            <pc:sldMk cId="3616526016" sldId="276"/>
            <ac:spMk id="23" creationId="{CCB8A78D-F4FF-4841-877D-DEF2E389C7DC}"/>
          </ac:spMkLst>
        </pc:spChg>
        <pc:spChg chg="add mod ord">
          <ac:chgData name="Kevin Stilts" userId="99c6032548666723" providerId="LiveId" clId="{F777A78E-B114-4197-B4E8-B39F63FBF2A9}" dt="2022-01-09T01:36:46.919" v="1143" actId="167"/>
          <ac:spMkLst>
            <pc:docMk/>
            <pc:sldMk cId="3616526016" sldId="276"/>
            <ac:spMk id="24" creationId="{61CC6DFE-0DEF-4154-99E1-92E9815B4D71}"/>
          </ac:spMkLst>
        </pc:spChg>
        <pc:spChg chg="add mod ord">
          <ac:chgData name="Kevin Stilts" userId="99c6032548666723" providerId="LiveId" clId="{F777A78E-B114-4197-B4E8-B39F63FBF2A9}" dt="2022-01-09T01:36:46.919" v="1143" actId="167"/>
          <ac:spMkLst>
            <pc:docMk/>
            <pc:sldMk cId="3616526016" sldId="276"/>
            <ac:spMk id="25" creationId="{9DF308B9-0955-42FD-A7BD-9753112B50B7}"/>
          </ac:spMkLst>
        </pc:spChg>
        <pc:spChg chg="add mod ord">
          <ac:chgData name="Kevin Stilts" userId="99c6032548666723" providerId="LiveId" clId="{F777A78E-B114-4197-B4E8-B39F63FBF2A9}" dt="2022-01-09T01:36:46.919" v="1143" actId="167"/>
          <ac:spMkLst>
            <pc:docMk/>
            <pc:sldMk cId="3616526016" sldId="276"/>
            <ac:spMk id="26" creationId="{922E656F-6804-4175-AB9B-94A2917852E4}"/>
          </ac:spMkLst>
        </pc:spChg>
        <pc:spChg chg="add mod ord">
          <ac:chgData name="Kevin Stilts" userId="99c6032548666723" providerId="LiveId" clId="{F777A78E-B114-4197-B4E8-B39F63FBF2A9}" dt="2022-01-09T01:36:46.919" v="1143" actId="167"/>
          <ac:spMkLst>
            <pc:docMk/>
            <pc:sldMk cId="3616526016" sldId="276"/>
            <ac:spMk id="27" creationId="{16B2445C-4DF3-4DF1-8599-DBA07D52D99D}"/>
          </ac:spMkLst>
        </pc:spChg>
        <pc:spChg chg="add mod ord">
          <ac:chgData name="Kevin Stilts" userId="99c6032548666723" providerId="LiveId" clId="{F777A78E-B114-4197-B4E8-B39F63FBF2A9}" dt="2022-01-09T01:36:46.919" v="1143" actId="167"/>
          <ac:spMkLst>
            <pc:docMk/>
            <pc:sldMk cId="3616526016" sldId="276"/>
            <ac:spMk id="28" creationId="{D47E97A9-39AC-4879-B24E-84BB34382376}"/>
          </ac:spMkLst>
        </pc:spChg>
        <pc:spChg chg="add mod ord">
          <ac:chgData name="Kevin Stilts" userId="99c6032548666723" providerId="LiveId" clId="{F777A78E-B114-4197-B4E8-B39F63FBF2A9}" dt="2022-01-09T01:36:46.919" v="1143" actId="167"/>
          <ac:spMkLst>
            <pc:docMk/>
            <pc:sldMk cId="3616526016" sldId="276"/>
            <ac:spMk id="29" creationId="{26E40970-30B8-4CD8-AB33-13066F693CF1}"/>
          </ac:spMkLst>
        </pc:spChg>
        <pc:spChg chg="add mod ord">
          <ac:chgData name="Kevin Stilts" userId="99c6032548666723" providerId="LiveId" clId="{F777A78E-B114-4197-B4E8-B39F63FBF2A9}" dt="2022-01-09T01:36:46.919" v="1143" actId="167"/>
          <ac:spMkLst>
            <pc:docMk/>
            <pc:sldMk cId="3616526016" sldId="276"/>
            <ac:spMk id="30" creationId="{FBB52413-527D-42AB-8093-FFD9E53BF410}"/>
          </ac:spMkLst>
        </pc:spChg>
        <pc:spChg chg="add mod ord">
          <ac:chgData name="Kevin Stilts" userId="99c6032548666723" providerId="LiveId" clId="{F777A78E-B114-4197-B4E8-B39F63FBF2A9}" dt="2022-01-09T01:36:46.919" v="1143" actId="167"/>
          <ac:spMkLst>
            <pc:docMk/>
            <pc:sldMk cId="3616526016" sldId="276"/>
            <ac:spMk id="31" creationId="{562B53A4-15AB-4D5B-A8D7-BB5FB415C272}"/>
          </ac:spMkLst>
        </pc:spChg>
        <pc:spChg chg="add mod ord">
          <ac:chgData name="Kevin Stilts" userId="99c6032548666723" providerId="LiveId" clId="{F777A78E-B114-4197-B4E8-B39F63FBF2A9}" dt="2022-01-09T01:36:46.919" v="1143" actId="167"/>
          <ac:spMkLst>
            <pc:docMk/>
            <pc:sldMk cId="3616526016" sldId="276"/>
            <ac:spMk id="32" creationId="{98882599-7398-480E-A99B-839A9116496C}"/>
          </ac:spMkLst>
        </pc:spChg>
      </pc:sldChg>
      <pc:sldChg chg="addSp delSp modSp add mod modAnim modShow">
        <pc:chgData name="Kevin Stilts" userId="99c6032548666723" providerId="LiveId" clId="{F777A78E-B114-4197-B4E8-B39F63FBF2A9}" dt="2022-01-16T00:22:16.645" v="3380" actId="729"/>
        <pc:sldMkLst>
          <pc:docMk/>
          <pc:sldMk cId="3910153602" sldId="277"/>
        </pc:sldMkLst>
        <pc:spChg chg="del">
          <ac:chgData name="Kevin Stilts" userId="99c6032548666723" providerId="LiveId" clId="{F777A78E-B114-4197-B4E8-B39F63FBF2A9}" dt="2022-01-09T01:36:32.611" v="1138" actId="478"/>
          <ac:spMkLst>
            <pc:docMk/>
            <pc:sldMk cId="3910153602" sldId="277"/>
            <ac:spMk id="9" creationId="{EA809ED2-D16A-4533-A747-1F54EDD49804}"/>
          </ac:spMkLst>
        </pc:spChg>
        <pc:spChg chg="del">
          <ac:chgData name="Kevin Stilts" userId="99c6032548666723" providerId="LiveId" clId="{F777A78E-B114-4197-B4E8-B39F63FBF2A9}" dt="2022-01-09T01:36:32.611" v="1138" actId="478"/>
          <ac:spMkLst>
            <pc:docMk/>
            <pc:sldMk cId="3910153602" sldId="277"/>
            <ac:spMk id="10" creationId="{879AFBBB-163F-4CB1-BD43-D67220787726}"/>
          </ac:spMkLst>
        </pc:spChg>
        <pc:spChg chg="del">
          <ac:chgData name="Kevin Stilts" userId="99c6032548666723" providerId="LiveId" clId="{F777A78E-B114-4197-B4E8-B39F63FBF2A9}" dt="2022-01-09T01:36:32.611" v="1138" actId="478"/>
          <ac:spMkLst>
            <pc:docMk/>
            <pc:sldMk cId="3910153602" sldId="277"/>
            <ac:spMk id="11" creationId="{A4AFC06E-39B2-45F7-ADD5-2BCA750F6FCB}"/>
          </ac:spMkLst>
        </pc:spChg>
        <pc:spChg chg="del">
          <ac:chgData name="Kevin Stilts" userId="99c6032548666723" providerId="LiveId" clId="{F777A78E-B114-4197-B4E8-B39F63FBF2A9}" dt="2022-01-09T01:36:32.611" v="1138" actId="478"/>
          <ac:spMkLst>
            <pc:docMk/>
            <pc:sldMk cId="3910153602" sldId="277"/>
            <ac:spMk id="12" creationId="{9195220D-0963-4024-BE4C-CF86FAB3F8B5}"/>
          </ac:spMkLst>
        </pc:spChg>
        <pc:spChg chg="del">
          <ac:chgData name="Kevin Stilts" userId="99c6032548666723" providerId="LiveId" clId="{F777A78E-B114-4197-B4E8-B39F63FBF2A9}" dt="2022-01-09T01:36:32.611" v="1138" actId="478"/>
          <ac:spMkLst>
            <pc:docMk/>
            <pc:sldMk cId="3910153602" sldId="277"/>
            <ac:spMk id="13" creationId="{E1B1DFB6-7159-498F-8FE1-57F91A2E826F}"/>
          </ac:spMkLst>
        </pc:spChg>
        <pc:spChg chg="del">
          <ac:chgData name="Kevin Stilts" userId="99c6032548666723" providerId="LiveId" clId="{F777A78E-B114-4197-B4E8-B39F63FBF2A9}" dt="2022-01-09T01:36:32.611" v="1138" actId="478"/>
          <ac:spMkLst>
            <pc:docMk/>
            <pc:sldMk cId="3910153602" sldId="277"/>
            <ac:spMk id="14" creationId="{5E9F2C47-80DA-472D-810F-D29D9176C151}"/>
          </ac:spMkLst>
        </pc:spChg>
        <pc:spChg chg="del">
          <ac:chgData name="Kevin Stilts" userId="99c6032548666723" providerId="LiveId" clId="{F777A78E-B114-4197-B4E8-B39F63FBF2A9}" dt="2022-01-09T01:36:32.611" v="1138" actId="478"/>
          <ac:spMkLst>
            <pc:docMk/>
            <pc:sldMk cId="3910153602" sldId="277"/>
            <ac:spMk id="15" creationId="{4C8D05B6-BE95-4FEC-A54A-67B7CB4487A8}"/>
          </ac:spMkLst>
        </pc:spChg>
        <pc:spChg chg="del">
          <ac:chgData name="Kevin Stilts" userId="99c6032548666723" providerId="LiveId" clId="{F777A78E-B114-4197-B4E8-B39F63FBF2A9}" dt="2022-01-09T01:36:32.611" v="1138" actId="478"/>
          <ac:spMkLst>
            <pc:docMk/>
            <pc:sldMk cId="3910153602" sldId="277"/>
            <ac:spMk id="16" creationId="{A05281EC-29E8-4684-BA54-180C856296A5}"/>
          </ac:spMkLst>
        </pc:spChg>
        <pc:spChg chg="del">
          <ac:chgData name="Kevin Stilts" userId="99c6032548666723" providerId="LiveId" clId="{F777A78E-B114-4197-B4E8-B39F63FBF2A9}" dt="2022-01-09T01:36:32.611" v="1138" actId="478"/>
          <ac:spMkLst>
            <pc:docMk/>
            <pc:sldMk cId="3910153602" sldId="277"/>
            <ac:spMk id="17" creationId="{C8148A18-FFFF-4F09-A25C-0CD395C86B46}"/>
          </ac:spMkLst>
        </pc:spChg>
        <pc:spChg chg="del">
          <ac:chgData name="Kevin Stilts" userId="99c6032548666723" providerId="LiveId" clId="{F777A78E-B114-4197-B4E8-B39F63FBF2A9}" dt="2022-01-09T01:36:32.611" v="1138" actId="478"/>
          <ac:spMkLst>
            <pc:docMk/>
            <pc:sldMk cId="3910153602" sldId="277"/>
            <ac:spMk id="18" creationId="{979C9E58-1BDD-47B6-8366-09389102F3A5}"/>
          </ac:spMkLst>
        </pc:spChg>
        <pc:spChg chg="del">
          <ac:chgData name="Kevin Stilts" userId="99c6032548666723" providerId="LiveId" clId="{F777A78E-B114-4197-B4E8-B39F63FBF2A9}" dt="2022-01-09T01:36:32.611" v="1138" actId="478"/>
          <ac:spMkLst>
            <pc:docMk/>
            <pc:sldMk cId="3910153602" sldId="277"/>
            <ac:spMk id="20" creationId="{BA296911-C7BD-4E7F-965D-D4753E1756C9}"/>
          </ac:spMkLst>
        </pc:spChg>
        <pc:spChg chg="mod">
          <ac:chgData name="Kevin Stilts" userId="99c6032548666723" providerId="LiveId" clId="{F777A78E-B114-4197-B4E8-B39F63FBF2A9}" dt="2022-01-07T19:17:11.245" v="418" actId="5793"/>
          <ac:spMkLst>
            <pc:docMk/>
            <pc:sldMk cId="3910153602" sldId="277"/>
            <ac:spMk id="21" creationId="{964F3B47-7939-4363-B732-2FB7E57C28A6}"/>
          </ac:spMkLst>
        </pc:spChg>
        <pc:spChg chg="add mod ord">
          <ac:chgData name="Kevin Stilts" userId="99c6032548666723" providerId="LiveId" clId="{F777A78E-B114-4197-B4E8-B39F63FBF2A9}" dt="2022-01-09T01:36:37.765" v="1140" actId="167"/>
          <ac:spMkLst>
            <pc:docMk/>
            <pc:sldMk cId="3910153602" sldId="277"/>
            <ac:spMk id="22" creationId="{46C9F8DE-E5AD-4623-9101-698A37D447F0}"/>
          </ac:spMkLst>
        </pc:spChg>
        <pc:spChg chg="add mod ord">
          <ac:chgData name="Kevin Stilts" userId="99c6032548666723" providerId="LiveId" clId="{F777A78E-B114-4197-B4E8-B39F63FBF2A9}" dt="2022-01-09T01:36:37.765" v="1140" actId="167"/>
          <ac:spMkLst>
            <pc:docMk/>
            <pc:sldMk cId="3910153602" sldId="277"/>
            <ac:spMk id="23" creationId="{589AE241-E8E2-462B-9C73-00ACC1805086}"/>
          </ac:spMkLst>
        </pc:spChg>
        <pc:spChg chg="add mod ord">
          <ac:chgData name="Kevin Stilts" userId="99c6032548666723" providerId="LiveId" clId="{F777A78E-B114-4197-B4E8-B39F63FBF2A9}" dt="2022-01-09T01:36:37.765" v="1140" actId="167"/>
          <ac:spMkLst>
            <pc:docMk/>
            <pc:sldMk cId="3910153602" sldId="277"/>
            <ac:spMk id="24" creationId="{15C54DC0-6DD1-4201-B8DD-7E50DC74ECE8}"/>
          </ac:spMkLst>
        </pc:spChg>
        <pc:spChg chg="add mod ord">
          <ac:chgData name="Kevin Stilts" userId="99c6032548666723" providerId="LiveId" clId="{F777A78E-B114-4197-B4E8-B39F63FBF2A9}" dt="2022-01-09T01:36:37.765" v="1140" actId="167"/>
          <ac:spMkLst>
            <pc:docMk/>
            <pc:sldMk cId="3910153602" sldId="277"/>
            <ac:spMk id="25" creationId="{99E210AD-B821-487D-BF7E-DFBB5792B92E}"/>
          </ac:spMkLst>
        </pc:spChg>
        <pc:spChg chg="add mod ord">
          <ac:chgData name="Kevin Stilts" userId="99c6032548666723" providerId="LiveId" clId="{F777A78E-B114-4197-B4E8-B39F63FBF2A9}" dt="2022-01-09T01:36:37.765" v="1140" actId="167"/>
          <ac:spMkLst>
            <pc:docMk/>
            <pc:sldMk cId="3910153602" sldId="277"/>
            <ac:spMk id="26" creationId="{0B7BBCCE-98D0-4100-BB0B-AE960156557C}"/>
          </ac:spMkLst>
        </pc:spChg>
        <pc:spChg chg="add mod ord">
          <ac:chgData name="Kevin Stilts" userId="99c6032548666723" providerId="LiveId" clId="{F777A78E-B114-4197-B4E8-B39F63FBF2A9}" dt="2022-01-09T01:36:37.765" v="1140" actId="167"/>
          <ac:spMkLst>
            <pc:docMk/>
            <pc:sldMk cId="3910153602" sldId="277"/>
            <ac:spMk id="27" creationId="{023EC066-CD90-416E-BC4D-D2A0B30E42BC}"/>
          </ac:spMkLst>
        </pc:spChg>
        <pc:spChg chg="add mod ord">
          <ac:chgData name="Kevin Stilts" userId="99c6032548666723" providerId="LiveId" clId="{F777A78E-B114-4197-B4E8-B39F63FBF2A9}" dt="2022-01-09T01:36:37.765" v="1140" actId="167"/>
          <ac:spMkLst>
            <pc:docMk/>
            <pc:sldMk cId="3910153602" sldId="277"/>
            <ac:spMk id="28" creationId="{A768B52D-E375-42C8-AF0B-57E155C77A03}"/>
          </ac:spMkLst>
        </pc:spChg>
        <pc:spChg chg="add mod ord">
          <ac:chgData name="Kevin Stilts" userId="99c6032548666723" providerId="LiveId" clId="{F777A78E-B114-4197-B4E8-B39F63FBF2A9}" dt="2022-01-09T01:36:37.765" v="1140" actId="167"/>
          <ac:spMkLst>
            <pc:docMk/>
            <pc:sldMk cId="3910153602" sldId="277"/>
            <ac:spMk id="29" creationId="{1112A904-FE22-4D2F-8911-45AD39AFC720}"/>
          </ac:spMkLst>
        </pc:spChg>
        <pc:spChg chg="add mod ord">
          <ac:chgData name="Kevin Stilts" userId="99c6032548666723" providerId="LiveId" clId="{F777A78E-B114-4197-B4E8-B39F63FBF2A9}" dt="2022-01-09T01:36:37.765" v="1140" actId="167"/>
          <ac:spMkLst>
            <pc:docMk/>
            <pc:sldMk cId="3910153602" sldId="277"/>
            <ac:spMk id="30" creationId="{A5AF9C31-ABD3-415C-A630-EE93794AEE23}"/>
          </ac:spMkLst>
        </pc:spChg>
        <pc:spChg chg="add mod ord">
          <ac:chgData name="Kevin Stilts" userId="99c6032548666723" providerId="LiveId" clId="{F777A78E-B114-4197-B4E8-B39F63FBF2A9}" dt="2022-01-09T01:36:37.765" v="1140" actId="167"/>
          <ac:spMkLst>
            <pc:docMk/>
            <pc:sldMk cId="3910153602" sldId="277"/>
            <ac:spMk id="31" creationId="{E5A064DD-0A20-40FC-B482-E81A4200CC89}"/>
          </ac:spMkLst>
        </pc:spChg>
        <pc:spChg chg="add mod ord">
          <ac:chgData name="Kevin Stilts" userId="99c6032548666723" providerId="LiveId" clId="{F777A78E-B114-4197-B4E8-B39F63FBF2A9}" dt="2022-01-09T01:36:37.765" v="1140" actId="167"/>
          <ac:spMkLst>
            <pc:docMk/>
            <pc:sldMk cId="3910153602" sldId="277"/>
            <ac:spMk id="32" creationId="{30C04C5A-2D4B-497E-A9B8-7091E73C919B}"/>
          </ac:spMkLst>
        </pc:spChg>
      </pc:sldChg>
      <pc:sldChg chg="new del">
        <pc:chgData name="Kevin Stilts" userId="99c6032548666723" providerId="LiveId" clId="{F777A78E-B114-4197-B4E8-B39F63FBF2A9}" dt="2022-01-07T19:10:44.634" v="27" actId="680"/>
        <pc:sldMkLst>
          <pc:docMk/>
          <pc:sldMk cId="3951604090" sldId="277"/>
        </pc:sldMkLst>
      </pc:sldChg>
      <pc:sldChg chg="addSp delSp modSp add mod modAnim">
        <pc:chgData name="Kevin Stilts" userId="99c6032548666723" providerId="LiveId" clId="{F777A78E-B114-4197-B4E8-B39F63FBF2A9}" dt="2022-01-16T00:34:00.760" v="3474"/>
        <pc:sldMkLst>
          <pc:docMk/>
          <pc:sldMk cId="2727281942" sldId="278"/>
        </pc:sldMkLst>
        <pc:spChg chg="del">
          <ac:chgData name="Kevin Stilts" userId="99c6032548666723" providerId="LiveId" clId="{F777A78E-B114-4197-B4E8-B39F63FBF2A9}" dt="2022-01-09T01:36:10.864" v="1135" actId="478"/>
          <ac:spMkLst>
            <pc:docMk/>
            <pc:sldMk cId="2727281942" sldId="278"/>
            <ac:spMk id="9" creationId="{EA809ED2-D16A-4533-A747-1F54EDD49804}"/>
          </ac:spMkLst>
        </pc:spChg>
        <pc:spChg chg="del">
          <ac:chgData name="Kevin Stilts" userId="99c6032548666723" providerId="LiveId" clId="{F777A78E-B114-4197-B4E8-B39F63FBF2A9}" dt="2022-01-09T01:36:10.864" v="1135" actId="478"/>
          <ac:spMkLst>
            <pc:docMk/>
            <pc:sldMk cId="2727281942" sldId="278"/>
            <ac:spMk id="10" creationId="{879AFBBB-163F-4CB1-BD43-D67220787726}"/>
          </ac:spMkLst>
        </pc:spChg>
        <pc:spChg chg="del">
          <ac:chgData name="Kevin Stilts" userId="99c6032548666723" providerId="LiveId" clId="{F777A78E-B114-4197-B4E8-B39F63FBF2A9}" dt="2022-01-09T01:36:10.864" v="1135" actId="478"/>
          <ac:spMkLst>
            <pc:docMk/>
            <pc:sldMk cId="2727281942" sldId="278"/>
            <ac:spMk id="11" creationId="{A4AFC06E-39B2-45F7-ADD5-2BCA750F6FCB}"/>
          </ac:spMkLst>
        </pc:spChg>
        <pc:spChg chg="del">
          <ac:chgData name="Kevin Stilts" userId="99c6032548666723" providerId="LiveId" clId="{F777A78E-B114-4197-B4E8-B39F63FBF2A9}" dt="2022-01-09T01:36:10.864" v="1135" actId="478"/>
          <ac:spMkLst>
            <pc:docMk/>
            <pc:sldMk cId="2727281942" sldId="278"/>
            <ac:spMk id="12" creationId="{9195220D-0963-4024-BE4C-CF86FAB3F8B5}"/>
          </ac:spMkLst>
        </pc:spChg>
        <pc:spChg chg="del">
          <ac:chgData name="Kevin Stilts" userId="99c6032548666723" providerId="LiveId" clId="{F777A78E-B114-4197-B4E8-B39F63FBF2A9}" dt="2022-01-09T01:36:10.864" v="1135" actId="478"/>
          <ac:spMkLst>
            <pc:docMk/>
            <pc:sldMk cId="2727281942" sldId="278"/>
            <ac:spMk id="13" creationId="{E1B1DFB6-7159-498F-8FE1-57F91A2E826F}"/>
          </ac:spMkLst>
        </pc:spChg>
        <pc:spChg chg="del">
          <ac:chgData name="Kevin Stilts" userId="99c6032548666723" providerId="LiveId" clId="{F777A78E-B114-4197-B4E8-B39F63FBF2A9}" dt="2022-01-09T01:36:10.864" v="1135" actId="478"/>
          <ac:spMkLst>
            <pc:docMk/>
            <pc:sldMk cId="2727281942" sldId="278"/>
            <ac:spMk id="14" creationId="{5E9F2C47-80DA-472D-810F-D29D9176C151}"/>
          </ac:spMkLst>
        </pc:spChg>
        <pc:spChg chg="del">
          <ac:chgData name="Kevin Stilts" userId="99c6032548666723" providerId="LiveId" clId="{F777A78E-B114-4197-B4E8-B39F63FBF2A9}" dt="2022-01-09T01:36:10.864" v="1135" actId="478"/>
          <ac:spMkLst>
            <pc:docMk/>
            <pc:sldMk cId="2727281942" sldId="278"/>
            <ac:spMk id="15" creationId="{4C8D05B6-BE95-4FEC-A54A-67B7CB4487A8}"/>
          </ac:spMkLst>
        </pc:spChg>
        <pc:spChg chg="del">
          <ac:chgData name="Kevin Stilts" userId="99c6032548666723" providerId="LiveId" clId="{F777A78E-B114-4197-B4E8-B39F63FBF2A9}" dt="2022-01-09T01:36:10.864" v="1135" actId="478"/>
          <ac:spMkLst>
            <pc:docMk/>
            <pc:sldMk cId="2727281942" sldId="278"/>
            <ac:spMk id="16" creationId="{A05281EC-29E8-4684-BA54-180C856296A5}"/>
          </ac:spMkLst>
        </pc:spChg>
        <pc:spChg chg="del">
          <ac:chgData name="Kevin Stilts" userId="99c6032548666723" providerId="LiveId" clId="{F777A78E-B114-4197-B4E8-B39F63FBF2A9}" dt="2022-01-09T01:36:10.864" v="1135" actId="478"/>
          <ac:spMkLst>
            <pc:docMk/>
            <pc:sldMk cId="2727281942" sldId="278"/>
            <ac:spMk id="17" creationId="{C8148A18-FFFF-4F09-A25C-0CD395C86B46}"/>
          </ac:spMkLst>
        </pc:spChg>
        <pc:spChg chg="del">
          <ac:chgData name="Kevin Stilts" userId="99c6032548666723" providerId="LiveId" clId="{F777A78E-B114-4197-B4E8-B39F63FBF2A9}" dt="2022-01-09T01:36:10.864" v="1135" actId="478"/>
          <ac:spMkLst>
            <pc:docMk/>
            <pc:sldMk cId="2727281942" sldId="278"/>
            <ac:spMk id="18" creationId="{979C9E58-1BDD-47B6-8366-09389102F3A5}"/>
          </ac:spMkLst>
        </pc:spChg>
        <pc:spChg chg="del">
          <ac:chgData name="Kevin Stilts" userId="99c6032548666723" providerId="LiveId" clId="{F777A78E-B114-4197-B4E8-B39F63FBF2A9}" dt="2022-01-09T01:36:10.864" v="1135" actId="478"/>
          <ac:spMkLst>
            <pc:docMk/>
            <pc:sldMk cId="2727281942" sldId="278"/>
            <ac:spMk id="20" creationId="{BA296911-C7BD-4E7F-965D-D4753E1756C9}"/>
          </ac:spMkLst>
        </pc:spChg>
        <pc:spChg chg="mod">
          <ac:chgData name="Kevin Stilts" userId="99c6032548666723" providerId="LiveId" clId="{F777A78E-B114-4197-B4E8-B39F63FBF2A9}" dt="2022-01-07T19:19:23.756" v="575" actId="20577"/>
          <ac:spMkLst>
            <pc:docMk/>
            <pc:sldMk cId="2727281942" sldId="278"/>
            <ac:spMk id="21" creationId="{964F3B47-7939-4363-B732-2FB7E57C28A6}"/>
          </ac:spMkLst>
        </pc:spChg>
        <pc:spChg chg="add mod ord">
          <ac:chgData name="Kevin Stilts" userId="99c6032548666723" providerId="LiveId" clId="{F777A78E-B114-4197-B4E8-B39F63FBF2A9}" dt="2022-01-09T01:36:24.453" v="1137" actId="167"/>
          <ac:spMkLst>
            <pc:docMk/>
            <pc:sldMk cId="2727281942" sldId="278"/>
            <ac:spMk id="22" creationId="{EF4DB59A-8279-405C-913A-7B00FDAE37D3}"/>
          </ac:spMkLst>
        </pc:spChg>
        <pc:spChg chg="add mod ord">
          <ac:chgData name="Kevin Stilts" userId="99c6032548666723" providerId="LiveId" clId="{F777A78E-B114-4197-B4E8-B39F63FBF2A9}" dt="2022-01-09T01:36:24.453" v="1137" actId="167"/>
          <ac:spMkLst>
            <pc:docMk/>
            <pc:sldMk cId="2727281942" sldId="278"/>
            <ac:spMk id="23" creationId="{5F9C75FA-EF32-48A3-AFFC-427F0DB420C7}"/>
          </ac:spMkLst>
        </pc:spChg>
        <pc:spChg chg="add mod ord">
          <ac:chgData name="Kevin Stilts" userId="99c6032548666723" providerId="LiveId" clId="{F777A78E-B114-4197-B4E8-B39F63FBF2A9}" dt="2022-01-09T01:36:24.453" v="1137" actId="167"/>
          <ac:spMkLst>
            <pc:docMk/>
            <pc:sldMk cId="2727281942" sldId="278"/>
            <ac:spMk id="24" creationId="{0631B115-0412-4504-8E44-2AC9E6919F1F}"/>
          </ac:spMkLst>
        </pc:spChg>
        <pc:spChg chg="add mod ord">
          <ac:chgData name="Kevin Stilts" userId="99c6032548666723" providerId="LiveId" clId="{F777A78E-B114-4197-B4E8-B39F63FBF2A9}" dt="2022-01-09T01:36:24.453" v="1137" actId="167"/>
          <ac:spMkLst>
            <pc:docMk/>
            <pc:sldMk cId="2727281942" sldId="278"/>
            <ac:spMk id="25" creationId="{E59A7B3E-B0DA-4B8B-B983-8BBE1C5FAECC}"/>
          </ac:spMkLst>
        </pc:spChg>
        <pc:spChg chg="add mod ord">
          <ac:chgData name="Kevin Stilts" userId="99c6032548666723" providerId="LiveId" clId="{F777A78E-B114-4197-B4E8-B39F63FBF2A9}" dt="2022-01-09T01:36:24.453" v="1137" actId="167"/>
          <ac:spMkLst>
            <pc:docMk/>
            <pc:sldMk cId="2727281942" sldId="278"/>
            <ac:spMk id="26" creationId="{E09EA94E-51BE-44A6-877F-43D7FFD790CE}"/>
          </ac:spMkLst>
        </pc:spChg>
        <pc:spChg chg="add mod ord">
          <ac:chgData name="Kevin Stilts" userId="99c6032548666723" providerId="LiveId" clId="{F777A78E-B114-4197-B4E8-B39F63FBF2A9}" dt="2022-01-09T01:36:24.453" v="1137" actId="167"/>
          <ac:spMkLst>
            <pc:docMk/>
            <pc:sldMk cId="2727281942" sldId="278"/>
            <ac:spMk id="27" creationId="{2F1D3372-BCD2-43F5-9DAC-4EF9930F0238}"/>
          </ac:spMkLst>
        </pc:spChg>
        <pc:spChg chg="add mod ord">
          <ac:chgData name="Kevin Stilts" userId="99c6032548666723" providerId="LiveId" clId="{F777A78E-B114-4197-B4E8-B39F63FBF2A9}" dt="2022-01-09T01:36:24.453" v="1137" actId="167"/>
          <ac:spMkLst>
            <pc:docMk/>
            <pc:sldMk cId="2727281942" sldId="278"/>
            <ac:spMk id="28" creationId="{56F676E7-50B8-4B50-82B5-4A484A0660DB}"/>
          </ac:spMkLst>
        </pc:spChg>
        <pc:spChg chg="add mod ord">
          <ac:chgData name="Kevin Stilts" userId="99c6032548666723" providerId="LiveId" clId="{F777A78E-B114-4197-B4E8-B39F63FBF2A9}" dt="2022-01-09T01:36:24.453" v="1137" actId="167"/>
          <ac:spMkLst>
            <pc:docMk/>
            <pc:sldMk cId="2727281942" sldId="278"/>
            <ac:spMk id="29" creationId="{03BA1F74-41BB-4EF8-8F53-F4D825A6B74C}"/>
          </ac:spMkLst>
        </pc:spChg>
        <pc:spChg chg="add mod ord">
          <ac:chgData name="Kevin Stilts" userId="99c6032548666723" providerId="LiveId" clId="{F777A78E-B114-4197-B4E8-B39F63FBF2A9}" dt="2022-01-09T01:36:24.453" v="1137" actId="167"/>
          <ac:spMkLst>
            <pc:docMk/>
            <pc:sldMk cId="2727281942" sldId="278"/>
            <ac:spMk id="30" creationId="{C3E3852D-3B63-4BAF-92D4-F61BCF1EA9F4}"/>
          </ac:spMkLst>
        </pc:spChg>
        <pc:spChg chg="add mod ord">
          <ac:chgData name="Kevin Stilts" userId="99c6032548666723" providerId="LiveId" clId="{F777A78E-B114-4197-B4E8-B39F63FBF2A9}" dt="2022-01-09T01:36:24.453" v="1137" actId="167"/>
          <ac:spMkLst>
            <pc:docMk/>
            <pc:sldMk cId="2727281942" sldId="278"/>
            <ac:spMk id="31" creationId="{3A3ADAC0-47E1-439A-9B1A-B3AE75466052}"/>
          </ac:spMkLst>
        </pc:spChg>
        <pc:spChg chg="add mod ord">
          <ac:chgData name="Kevin Stilts" userId="99c6032548666723" providerId="LiveId" clId="{F777A78E-B114-4197-B4E8-B39F63FBF2A9}" dt="2022-01-09T01:36:24.453" v="1137" actId="167"/>
          <ac:spMkLst>
            <pc:docMk/>
            <pc:sldMk cId="2727281942" sldId="278"/>
            <ac:spMk id="32" creationId="{A1451A3F-B063-42E5-9828-67DB4719F253}"/>
          </ac:spMkLst>
        </pc:spChg>
      </pc:sldChg>
      <pc:sldChg chg="addSp delSp modSp add mod modAnim">
        <pc:chgData name="Kevin Stilts" userId="99c6032548666723" providerId="LiveId" clId="{F777A78E-B114-4197-B4E8-B39F63FBF2A9}" dt="2022-01-09T01:36:06.843" v="1134" actId="167"/>
        <pc:sldMkLst>
          <pc:docMk/>
          <pc:sldMk cId="2304720690" sldId="279"/>
        </pc:sldMkLst>
        <pc:spChg chg="del">
          <ac:chgData name="Kevin Stilts" userId="99c6032548666723" providerId="LiveId" clId="{F777A78E-B114-4197-B4E8-B39F63FBF2A9}" dt="2022-01-09T01:35:39.845" v="1090" actId="478"/>
          <ac:spMkLst>
            <pc:docMk/>
            <pc:sldMk cId="2304720690" sldId="279"/>
            <ac:spMk id="9" creationId="{EA809ED2-D16A-4533-A747-1F54EDD49804}"/>
          </ac:spMkLst>
        </pc:spChg>
        <pc:spChg chg="del">
          <ac:chgData name="Kevin Stilts" userId="99c6032548666723" providerId="LiveId" clId="{F777A78E-B114-4197-B4E8-B39F63FBF2A9}" dt="2022-01-09T01:35:39.845" v="1090" actId="478"/>
          <ac:spMkLst>
            <pc:docMk/>
            <pc:sldMk cId="2304720690" sldId="279"/>
            <ac:spMk id="10" creationId="{879AFBBB-163F-4CB1-BD43-D67220787726}"/>
          </ac:spMkLst>
        </pc:spChg>
        <pc:spChg chg="del">
          <ac:chgData name="Kevin Stilts" userId="99c6032548666723" providerId="LiveId" clId="{F777A78E-B114-4197-B4E8-B39F63FBF2A9}" dt="2022-01-09T01:35:39.845" v="1090" actId="478"/>
          <ac:spMkLst>
            <pc:docMk/>
            <pc:sldMk cId="2304720690" sldId="279"/>
            <ac:spMk id="11" creationId="{A4AFC06E-39B2-45F7-ADD5-2BCA750F6FCB}"/>
          </ac:spMkLst>
        </pc:spChg>
        <pc:spChg chg="del">
          <ac:chgData name="Kevin Stilts" userId="99c6032548666723" providerId="LiveId" clId="{F777A78E-B114-4197-B4E8-B39F63FBF2A9}" dt="2022-01-09T01:35:39.845" v="1090" actId="478"/>
          <ac:spMkLst>
            <pc:docMk/>
            <pc:sldMk cId="2304720690" sldId="279"/>
            <ac:spMk id="12" creationId="{9195220D-0963-4024-BE4C-CF86FAB3F8B5}"/>
          </ac:spMkLst>
        </pc:spChg>
        <pc:spChg chg="del">
          <ac:chgData name="Kevin Stilts" userId="99c6032548666723" providerId="LiveId" clId="{F777A78E-B114-4197-B4E8-B39F63FBF2A9}" dt="2022-01-09T01:35:39.845" v="1090" actId="478"/>
          <ac:spMkLst>
            <pc:docMk/>
            <pc:sldMk cId="2304720690" sldId="279"/>
            <ac:spMk id="13" creationId="{E1B1DFB6-7159-498F-8FE1-57F91A2E826F}"/>
          </ac:spMkLst>
        </pc:spChg>
        <pc:spChg chg="del">
          <ac:chgData name="Kevin Stilts" userId="99c6032548666723" providerId="LiveId" clId="{F777A78E-B114-4197-B4E8-B39F63FBF2A9}" dt="2022-01-09T01:35:39.845" v="1090" actId="478"/>
          <ac:spMkLst>
            <pc:docMk/>
            <pc:sldMk cId="2304720690" sldId="279"/>
            <ac:spMk id="14" creationId="{5E9F2C47-80DA-472D-810F-D29D9176C151}"/>
          </ac:spMkLst>
        </pc:spChg>
        <pc:spChg chg="del">
          <ac:chgData name="Kevin Stilts" userId="99c6032548666723" providerId="LiveId" clId="{F777A78E-B114-4197-B4E8-B39F63FBF2A9}" dt="2022-01-09T01:35:39.845" v="1090" actId="478"/>
          <ac:spMkLst>
            <pc:docMk/>
            <pc:sldMk cId="2304720690" sldId="279"/>
            <ac:spMk id="15" creationId="{4C8D05B6-BE95-4FEC-A54A-67B7CB4487A8}"/>
          </ac:spMkLst>
        </pc:spChg>
        <pc:spChg chg="del">
          <ac:chgData name="Kevin Stilts" userId="99c6032548666723" providerId="LiveId" clId="{F777A78E-B114-4197-B4E8-B39F63FBF2A9}" dt="2022-01-09T01:35:39.845" v="1090" actId="478"/>
          <ac:spMkLst>
            <pc:docMk/>
            <pc:sldMk cId="2304720690" sldId="279"/>
            <ac:spMk id="16" creationId="{A05281EC-29E8-4684-BA54-180C856296A5}"/>
          </ac:spMkLst>
        </pc:spChg>
        <pc:spChg chg="del">
          <ac:chgData name="Kevin Stilts" userId="99c6032548666723" providerId="LiveId" clId="{F777A78E-B114-4197-B4E8-B39F63FBF2A9}" dt="2022-01-09T01:35:39.845" v="1090" actId="478"/>
          <ac:spMkLst>
            <pc:docMk/>
            <pc:sldMk cId="2304720690" sldId="279"/>
            <ac:spMk id="17" creationId="{C8148A18-FFFF-4F09-A25C-0CD395C86B46}"/>
          </ac:spMkLst>
        </pc:spChg>
        <pc:spChg chg="del">
          <ac:chgData name="Kevin Stilts" userId="99c6032548666723" providerId="LiveId" clId="{F777A78E-B114-4197-B4E8-B39F63FBF2A9}" dt="2022-01-09T01:35:39.845" v="1090" actId="478"/>
          <ac:spMkLst>
            <pc:docMk/>
            <pc:sldMk cId="2304720690" sldId="279"/>
            <ac:spMk id="18" creationId="{979C9E58-1BDD-47B6-8366-09389102F3A5}"/>
          </ac:spMkLst>
        </pc:spChg>
        <pc:spChg chg="del">
          <ac:chgData name="Kevin Stilts" userId="99c6032548666723" providerId="LiveId" clId="{F777A78E-B114-4197-B4E8-B39F63FBF2A9}" dt="2022-01-09T01:35:39.845" v="1090" actId="478"/>
          <ac:spMkLst>
            <pc:docMk/>
            <pc:sldMk cId="2304720690" sldId="279"/>
            <ac:spMk id="20" creationId="{BA296911-C7BD-4E7F-965D-D4753E1756C9}"/>
          </ac:spMkLst>
        </pc:spChg>
        <pc:spChg chg="mod">
          <ac:chgData name="Kevin Stilts" userId="99c6032548666723" providerId="LiveId" clId="{F777A78E-B114-4197-B4E8-B39F63FBF2A9}" dt="2022-01-07T19:23:23.076" v="943" actId="20577"/>
          <ac:spMkLst>
            <pc:docMk/>
            <pc:sldMk cId="2304720690" sldId="279"/>
            <ac:spMk id="21" creationId="{964F3B47-7939-4363-B732-2FB7E57C28A6}"/>
          </ac:spMkLst>
        </pc:spChg>
        <pc:spChg chg="add mod ord">
          <ac:chgData name="Kevin Stilts" userId="99c6032548666723" providerId="LiveId" clId="{F777A78E-B114-4197-B4E8-B39F63FBF2A9}" dt="2022-01-09T01:36:06.843" v="1134" actId="167"/>
          <ac:spMkLst>
            <pc:docMk/>
            <pc:sldMk cId="2304720690" sldId="279"/>
            <ac:spMk id="22" creationId="{E8EB5BFC-EA01-4C86-AA4F-F11DCB918CB4}"/>
          </ac:spMkLst>
        </pc:spChg>
        <pc:spChg chg="add mod ord">
          <ac:chgData name="Kevin Stilts" userId="99c6032548666723" providerId="LiveId" clId="{F777A78E-B114-4197-B4E8-B39F63FBF2A9}" dt="2022-01-09T01:36:06.843" v="1134" actId="167"/>
          <ac:spMkLst>
            <pc:docMk/>
            <pc:sldMk cId="2304720690" sldId="279"/>
            <ac:spMk id="23" creationId="{15034FD1-4A13-4CA4-BCEB-6F1067F71F26}"/>
          </ac:spMkLst>
        </pc:spChg>
        <pc:spChg chg="add mod ord">
          <ac:chgData name="Kevin Stilts" userId="99c6032548666723" providerId="LiveId" clId="{F777A78E-B114-4197-B4E8-B39F63FBF2A9}" dt="2022-01-09T01:36:06.843" v="1134" actId="167"/>
          <ac:spMkLst>
            <pc:docMk/>
            <pc:sldMk cId="2304720690" sldId="279"/>
            <ac:spMk id="24" creationId="{8AFAE407-E443-4911-A386-672901F20ABF}"/>
          </ac:spMkLst>
        </pc:spChg>
        <pc:spChg chg="add mod ord">
          <ac:chgData name="Kevin Stilts" userId="99c6032548666723" providerId="LiveId" clId="{F777A78E-B114-4197-B4E8-B39F63FBF2A9}" dt="2022-01-09T01:36:06.843" v="1134" actId="167"/>
          <ac:spMkLst>
            <pc:docMk/>
            <pc:sldMk cId="2304720690" sldId="279"/>
            <ac:spMk id="25" creationId="{C15A8611-B041-4CD6-B73A-514A5E7AD309}"/>
          </ac:spMkLst>
        </pc:spChg>
        <pc:spChg chg="add mod ord">
          <ac:chgData name="Kevin Stilts" userId="99c6032548666723" providerId="LiveId" clId="{F777A78E-B114-4197-B4E8-B39F63FBF2A9}" dt="2022-01-09T01:36:06.843" v="1134" actId="167"/>
          <ac:spMkLst>
            <pc:docMk/>
            <pc:sldMk cId="2304720690" sldId="279"/>
            <ac:spMk id="26" creationId="{E1431867-CAD9-48B5-A258-8B0D190DD7C8}"/>
          </ac:spMkLst>
        </pc:spChg>
        <pc:spChg chg="add mod ord">
          <ac:chgData name="Kevin Stilts" userId="99c6032548666723" providerId="LiveId" clId="{F777A78E-B114-4197-B4E8-B39F63FBF2A9}" dt="2022-01-09T01:36:06.843" v="1134" actId="167"/>
          <ac:spMkLst>
            <pc:docMk/>
            <pc:sldMk cId="2304720690" sldId="279"/>
            <ac:spMk id="27" creationId="{82EC0F09-7B31-4F2C-896F-DABD063E2932}"/>
          </ac:spMkLst>
        </pc:spChg>
        <pc:spChg chg="add mod ord">
          <ac:chgData name="Kevin Stilts" userId="99c6032548666723" providerId="LiveId" clId="{F777A78E-B114-4197-B4E8-B39F63FBF2A9}" dt="2022-01-09T01:36:06.843" v="1134" actId="167"/>
          <ac:spMkLst>
            <pc:docMk/>
            <pc:sldMk cId="2304720690" sldId="279"/>
            <ac:spMk id="28" creationId="{7ED95AAE-DD9A-42A5-9EEE-771C3B184612}"/>
          </ac:spMkLst>
        </pc:spChg>
        <pc:spChg chg="add mod ord">
          <ac:chgData name="Kevin Stilts" userId="99c6032548666723" providerId="LiveId" clId="{F777A78E-B114-4197-B4E8-B39F63FBF2A9}" dt="2022-01-09T01:36:06.843" v="1134" actId="167"/>
          <ac:spMkLst>
            <pc:docMk/>
            <pc:sldMk cId="2304720690" sldId="279"/>
            <ac:spMk id="29" creationId="{03A2BDE5-5E84-4484-92D9-C58EC3C8F115}"/>
          </ac:spMkLst>
        </pc:spChg>
        <pc:spChg chg="add mod ord">
          <ac:chgData name="Kevin Stilts" userId="99c6032548666723" providerId="LiveId" clId="{F777A78E-B114-4197-B4E8-B39F63FBF2A9}" dt="2022-01-09T01:36:06.843" v="1134" actId="167"/>
          <ac:spMkLst>
            <pc:docMk/>
            <pc:sldMk cId="2304720690" sldId="279"/>
            <ac:spMk id="30" creationId="{4FA6EC1E-89E7-45D6-92B4-F1F783911D65}"/>
          </ac:spMkLst>
        </pc:spChg>
        <pc:spChg chg="add mod ord">
          <ac:chgData name="Kevin Stilts" userId="99c6032548666723" providerId="LiveId" clId="{F777A78E-B114-4197-B4E8-B39F63FBF2A9}" dt="2022-01-09T01:36:06.843" v="1134" actId="167"/>
          <ac:spMkLst>
            <pc:docMk/>
            <pc:sldMk cId="2304720690" sldId="279"/>
            <ac:spMk id="31" creationId="{C741B8B4-A9E3-4DEA-803F-58EA050F72B4}"/>
          </ac:spMkLst>
        </pc:spChg>
        <pc:spChg chg="add mod ord">
          <ac:chgData name="Kevin Stilts" userId="99c6032548666723" providerId="LiveId" clId="{F777A78E-B114-4197-B4E8-B39F63FBF2A9}" dt="2022-01-09T01:36:06.843" v="1134" actId="167"/>
          <ac:spMkLst>
            <pc:docMk/>
            <pc:sldMk cId="2304720690" sldId="279"/>
            <ac:spMk id="32" creationId="{8D01E33A-3005-4BCB-A262-9BFC0C861A83}"/>
          </ac:spMkLst>
        </pc:spChg>
      </pc:sldChg>
      <pc:sldChg chg="addSp delSp modSp add mod delAnim modAnim">
        <pc:chgData name="Kevin Stilts" userId="99c6032548666723" providerId="LiveId" clId="{F777A78E-B114-4197-B4E8-B39F63FBF2A9}" dt="2022-01-16T00:35:23.640" v="3519" actId="20577"/>
        <pc:sldMkLst>
          <pc:docMk/>
          <pc:sldMk cId="1703041025" sldId="280"/>
        </pc:sldMkLst>
        <pc:spChg chg="del">
          <ac:chgData name="Kevin Stilts" userId="99c6032548666723" providerId="LiveId" clId="{F777A78E-B114-4197-B4E8-B39F63FBF2A9}" dt="2022-01-07T19:24:26.848" v="949" actId="478"/>
          <ac:spMkLst>
            <pc:docMk/>
            <pc:sldMk cId="1703041025" sldId="280"/>
            <ac:spMk id="9" creationId="{EA809ED2-D16A-4533-A747-1F54EDD49804}"/>
          </ac:spMkLst>
        </pc:spChg>
        <pc:spChg chg="del">
          <ac:chgData name="Kevin Stilts" userId="99c6032548666723" providerId="LiveId" clId="{F777A78E-B114-4197-B4E8-B39F63FBF2A9}" dt="2022-01-07T19:24:26.848" v="949" actId="478"/>
          <ac:spMkLst>
            <pc:docMk/>
            <pc:sldMk cId="1703041025" sldId="280"/>
            <ac:spMk id="10" creationId="{879AFBBB-163F-4CB1-BD43-D67220787726}"/>
          </ac:spMkLst>
        </pc:spChg>
        <pc:spChg chg="del">
          <ac:chgData name="Kevin Stilts" userId="99c6032548666723" providerId="LiveId" clId="{F777A78E-B114-4197-B4E8-B39F63FBF2A9}" dt="2022-01-07T19:24:26.848" v="949" actId="478"/>
          <ac:spMkLst>
            <pc:docMk/>
            <pc:sldMk cId="1703041025" sldId="280"/>
            <ac:spMk id="11" creationId="{A4AFC06E-39B2-45F7-ADD5-2BCA750F6FCB}"/>
          </ac:spMkLst>
        </pc:spChg>
        <pc:spChg chg="del">
          <ac:chgData name="Kevin Stilts" userId="99c6032548666723" providerId="LiveId" clId="{F777A78E-B114-4197-B4E8-B39F63FBF2A9}" dt="2022-01-07T19:24:26.848" v="949" actId="478"/>
          <ac:spMkLst>
            <pc:docMk/>
            <pc:sldMk cId="1703041025" sldId="280"/>
            <ac:spMk id="12" creationId="{9195220D-0963-4024-BE4C-CF86FAB3F8B5}"/>
          </ac:spMkLst>
        </pc:spChg>
        <pc:spChg chg="del">
          <ac:chgData name="Kevin Stilts" userId="99c6032548666723" providerId="LiveId" clId="{F777A78E-B114-4197-B4E8-B39F63FBF2A9}" dt="2022-01-07T19:24:26.848" v="949" actId="478"/>
          <ac:spMkLst>
            <pc:docMk/>
            <pc:sldMk cId="1703041025" sldId="280"/>
            <ac:spMk id="13" creationId="{E1B1DFB6-7159-498F-8FE1-57F91A2E826F}"/>
          </ac:spMkLst>
        </pc:spChg>
        <pc:spChg chg="del">
          <ac:chgData name="Kevin Stilts" userId="99c6032548666723" providerId="LiveId" clId="{F777A78E-B114-4197-B4E8-B39F63FBF2A9}" dt="2022-01-07T19:24:26.848" v="949" actId="478"/>
          <ac:spMkLst>
            <pc:docMk/>
            <pc:sldMk cId="1703041025" sldId="280"/>
            <ac:spMk id="14" creationId="{5E9F2C47-80DA-472D-810F-D29D9176C151}"/>
          </ac:spMkLst>
        </pc:spChg>
        <pc:spChg chg="del">
          <ac:chgData name="Kevin Stilts" userId="99c6032548666723" providerId="LiveId" clId="{F777A78E-B114-4197-B4E8-B39F63FBF2A9}" dt="2022-01-07T19:24:26.848" v="949" actId="478"/>
          <ac:spMkLst>
            <pc:docMk/>
            <pc:sldMk cId="1703041025" sldId="280"/>
            <ac:spMk id="15" creationId="{4C8D05B6-BE95-4FEC-A54A-67B7CB4487A8}"/>
          </ac:spMkLst>
        </pc:spChg>
        <pc:spChg chg="del">
          <ac:chgData name="Kevin Stilts" userId="99c6032548666723" providerId="LiveId" clId="{F777A78E-B114-4197-B4E8-B39F63FBF2A9}" dt="2022-01-07T19:24:26.848" v="949" actId="478"/>
          <ac:spMkLst>
            <pc:docMk/>
            <pc:sldMk cId="1703041025" sldId="280"/>
            <ac:spMk id="16" creationId="{A05281EC-29E8-4684-BA54-180C856296A5}"/>
          </ac:spMkLst>
        </pc:spChg>
        <pc:spChg chg="del">
          <ac:chgData name="Kevin Stilts" userId="99c6032548666723" providerId="LiveId" clId="{F777A78E-B114-4197-B4E8-B39F63FBF2A9}" dt="2022-01-07T19:24:26.848" v="949" actId="478"/>
          <ac:spMkLst>
            <pc:docMk/>
            <pc:sldMk cId="1703041025" sldId="280"/>
            <ac:spMk id="17" creationId="{C8148A18-FFFF-4F09-A25C-0CD395C86B46}"/>
          </ac:spMkLst>
        </pc:spChg>
        <pc:spChg chg="del">
          <ac:chgData name="Kevin Stilts" userId="99c6032548666723" providerId="LiveId" clId="{F777A78E-B114-4197-B4E8-B39F63FBF2A9}" dt="2022-01-07T19:24:26.848" v="949" actId="478"/>
          <ac:spMkLst>
            <pc:docMk/>
            <pc:sldMk cId="1703041025" sldId="280"/>
            <ac:spMk id="18" creationId="{979C9E58-1BDD-47B6-8366-09389102F3A5}"/>
          </ac:spMkLst>
        </pc:spChg>
        <pc:spChg chg="del">
          <ac:chgData name="Kevin Stilts" userId="99c6032548666723" providerId="LiveId" clId="{F777A78E-B114-4197-B4E8-B39F63FBF2A9}" dt="2022-01-07T19:24:26.848" v="949" actId="478"/>
          <ac:spMkLst>
            <pc:docMk/>
            <pc:sldMk cId="1703041025" sldId="280"/>
            <ac:spMk id="20" creationId="{BA296911-C7BD-4E7F-965D-D4753E1756C9}"/>
          </ac:spMkLst>
        </pc:spChg>
        <pc:spChg chg="mod">
          <ac:chgData name="Kevin Stilts" userId="99c6032548666723" providerId="LiveId" clId="{F777A78E-B114-4197-B4E8-B39F63FBF2A9}" dt="2022-01-16T00:35:23.640" v="3519" actId="20577"/>
          <ac:spMkLst>
            <pc:docMk/>
            <pc:sldMk cId="1703041025" sldId="280"/>
            <ac:spMk id="21" creationId="{964F3B47-7939-4363-B732-2FB7E57C28A6}"/>
          </ac:spMkLst>
        </pc:spChg>
        <pc:spChg chg="add mod">
          <ac:chgData name="Kevin Stilts" userId="99c6032548666723" providerId="LiveId" clId="{F777A78E-B114-4197-B4E8-B39F63FBF2A9}" dt="2022-01-07T19:24:19.001" v="948"/>
          <ac:spMkLst>
            <pc:docMk/>
            <pc:sldMk cId="1703041025" sldId="280"/>
            <ac:spMk id="22" creationId="{B4BC8B40-B9F8-4749-A6EF-0A9AF52D5EE2}"/>
          </ac:spMkLst>
        </pc:spChg>
        <pc:spChg chg="add del mod">
          <ac:chgData name="Kevin Stilts" userId="99c6032548666723" providerId="LiveId" clId="{F777A78E-B114-4197-B4E8-B39F63FBF2A9}" dt="2022-01-07T19:24:26.848" v="949" actId="478"/>
          <ac:spMkLst>
            <pc:docMk/>
            <pc:sldMk cId="1703041025" sldId="280"/>
            <ac:spMk id="23" creationId="{955C6296-07E4-413F-BAFC-6167BF847DBB}"/>
          </ac:spMkLst>
        </pc:spChg>
        <pc:spChg chg="add del mod">
          <ac:chgData name="Kevin Stilts" userId="99c6032548666723" providerId="LiveId" clId="{F777A78E-B114-4197-B4E8-B39F63FBF2A9}" dt="2022-01-07T19:24:26.848" v="949" actId="478"/>
          <ac:spMkLst>
            <pc:docMk/>
            <pc:sldMk cId="1703041025" sldId="280"/>
            <ac:spMk id="24" creationId="{A105ED2F-8A1C-4CD5-8382-6D3F94603C22}"/>
          </ac:spMkLst>
        </pc:spChg>
        <pc:spChg chg="add del mod">
          <ac:chgData name="Kevin Stilts" userId="99c6032548666723" providerId="LiveId" clId="{F777A78E-B114-4197-B4E8-B39F63FBF2A9}" dt="2022-01-07T19:24:26.848" v="949" actId="478"/>
          <ac:spMkLst>
            <pc:docMk/>
            <pc:sldMk cId="1703041025" sldId="280"/>
            <ac:spMk id="25" creationId="{D77A3D05-3721-4B8C-B0CC-B75A9E033AAE}"/>
          </ac:spMkLst>
        </pc:spChg>
        <pc:spChg chg="add del mod">
          <ac:chgData name="Kevin Stilts" userId="99c6032548666723" providerId="LiveId" clId="{F777A78E-B114-4197-B4E8-B39F63FBF2A9}" dt="2022-01-07T19:24:26.848" v="949" actId="478"/>
          <ac:spMkLst>
            <pc:docMk/>
            <pc:sldMk cId="1703041025" sldId="280"/>
            <ac:spMk id="26" creationId="{F6DD559D-182A-4C28-A8E5-8DBF06C35C5D}"/>
          </ac:spMkLst>
        </pc:spChg>
        <pc:spChg chg="add del mod">
          <ac:chgData name="Kevin Stilts" userId="99c6032548666723" providerId="LiveId" clId="{F777A78E-B114-4197-B4E8-B39F63FBF2A9}" dt="2022-01-07T19:24:26.848" v="949" actId="478"/>
          <ac:spMkLst>
            <pc:docMk/>
            <pc:sldMk cId="1703041025" sldId="280"/>
            <ac:spMk id="27" creationId="{DA2B15AF-5F5E-4C6E-B0A3-E7DCC18AEAD1}"/>
          </ac:spMkLst>
        </pc:spChg>
        <pc:spChg chg="add del mod">
          <ac:chgData name="Kevin Stilts" userId="99c6032548666723" providerId="LiveId" clId="{F777A78E-B114-4197-B4E8-B39F63FBF2A9}" dt="2022-01-07T19:29:14.829" v="1005" actId="478"/>
          <ac:spMkLst>
            <pc:docMk/>
            <pc:sldMk cId="1703041025" sldId="280"/>
            <ac:spMk id="28" creationId="{C725DF80-0E49-471E-B9E2-2C3D0A7AC635}"/>
          </ac:spMkLst>
        </pc:spChg>
        <pc:spChg chg="add del mod">
          <ac:chgData name="Kevin Stilts" userId="99c6032548666723" providerId="LiveId" clId="{F777A78E-B114-4197-B4E8-B39F63FBF2A9}" dt="2022-01-07T19:29:14.829" v="1005" actId="478"/>
          <ac:spMkLst>
            <pc:docMk/>
            <pc:sldMk cId="1703041025" sldId="280"/>
            <ac:spMk id="29" creationId="{A5722BE8-5220-4F30-AAE4-CD75B4702C11}"/>
          </ac:spMkLst>
        </pc:spChg>
        <pc:spChg chg="add del mod">
          <ac:chgData name="Kevin Stilts" userId="99c6032548666723" providerId="LiveId" clId="{F777A78E-B114-4197-B4E8-B39F63FBF2A9}" dt="2022-01-07T19:29:14.829" v="1005" actId="478"/>
          <ac:spMkLst>
            <pc:docMk/>
            <pc:sldMk cId="1703041025" sldId="280"/>
            <ac:spMk id="30" creationId="{EAF86147-09F9-46F0-9440-72ACFCF95FE8}"/>
          </ac:spMkLst>
        </pc:spChg>
        <pc:spChg chg="add del mod">
          <ac:chgData name="Kevin Stilts" userId="99c6032548666723" providerId="LiveId" clId="{F777A78E-B114-4197-B4E8-B39F63FBF2A9}" dt="2022-01-07T19:29:14.829" v="1005" actId="478"/>
          <ac:spMkLst>
            <pc:docMk/>
            <pc:sldMk cId="1703041025" sldId="280"/>
            <ac:spMk id="31" creationId="{5CD64CB7-DAAC-4BDE-AD15-B59F78717CA0}"/>
          </ac:spMkLst>
        </pc:spChg>
        <pc:spChg chg="add del mod">
          <ac:chgData name="Kevin Stilts" userId="99c6032548666723" providerId="LiveId" clId="{F777A78E-B114-4197-B4E8-B39F63FBF2A9}" dt="2022-01-07T19:29:14.829" v="1005" actId="478"/>
          <ac:spMkLst>
            <pc:docMk/>
            <pc:sldMk cId="1703041025" sldId="280"/>
            <ac:spMk id="32" creationId="{BCFA6854-9ACD-40C8-BFF2-2EF60E74B1B8}"/>
          </ac:spMkLst>
        </pc:spChg>
        <pc:spChg chg="add del mod">
          <ac:chgData name="Kevin Stilts" userId="99c6032548666723" providerId="LiveId" clId="{F777A78E-B114-4197-B4E8-B39F63FBF2A9}" dt="2022-01-07T19:29:14.829" v="1005" actId="478"/>
          <ac:spMkLst>
            <pc:docMk/>
            <pc:sldMk cId="1703041025" sldId="280"/>
            <ac:spMk id="33" creationId="{13A52831-530F-487C-AA14-06BE1D65B864}"/>
          </ac:spMkLst>
        </pc:spChg>
        <pc:spChg chg="add del mod">
          <ac:chgData name="Kevin Stilts" userId="99c6032548666723" providerId="LiveId" clId="{F777A78E-B114-4197-B4E8-B39F63FBF2A9}" dt="2022-01-07T19:29:14.829" v="1005" actId="478"/>
          <ac:spMkLst>
            <pc:docMk/>
            <pc:sldMk cId="1703041025" sldId="280"/>
            <ac:spMk id="34" creationId="{A338A6E1-0C05-4BB0-BEDB-03801BAB80EF}"/>
          </ac:spMkLst>
        </pc:spChg>
        <pc:spChg chg="add del mod">
          <ac:chgData name="Kevin Stilts" userId="99c6032548666723" providerId="LiveId" clId="{F777A78E-B114-4197-B4E8-B39F63FBF2A9}" dt="2022-01-07T19:29:14.829" v="1005" actId="478"/>
          <ac:spMkLst>
            <pc:docMk/>
            <pc:sldMk cId="1703041025" sldId="280"/>
            <ac:spMk id="35" creationId="{EEFED6DD-7855-46EC-99B5-484082B620C5}"/>
          </ac:spMkLst>
        </pc:spChg>
        <pc:spChg chg="add del mod">
          <ac:chgData name="Kevin Stilts" userId="99c6032548666723" providerId="LiveId" clId="{F777A78E-B114-4197-B4E8-B39F63FBF2A9}" dt="2022-01-07T19:29:14.829" v="1005" actId="478"/>
          <ac:spMkLst>
            <pc:docMk/>
            <pc:sldMk cId="1703041025" sldId="280"/>
            <ac:spMk id="36" creationId="{66B7F311-1FBD-4417-8BB5-85CD52A99263}"/>
          </ac:spMkLst>
        </pc:spChg>
        <pc:spChg chg="add del mod">
          <ac:chgData name="Kevin Stilts" userId="99c6032548666723" providerId="LiveId" clId="{F777A78E-B114-4197-B4E8-B39F63FBF2A9}" dt="2022-01-07T19:29:14.829" v="1005" actId="478"/>
          <ac:spMkLst>
            <pc:docMk/>
            <pc:sldMk cId="1703041025" sldId="280"/>
            <ac:spMk id="37" creationId="{E154533B-BC96-4468-95D8-64A1E239426E}"/>
          </ac:spMkLst>
        </pc:spChg>
        <pc:spChg chg="add del mod">
          <ac:chgData name="Kevin Stilts" userId="99c6032548666723" providerId="LiveId" clId="{F777A78E-B114-4197-B4E8-B39F63FBF2A9}" dt="2022-01-07T19:28:21.574" v="999" actId="478"/>
          <ac:spMkLst>
            <pc:docMk/>
            <pc:sldMk cId="1703041025" sldId="280"/>
            <ac:spMk id="38" creationId="{31203B7C-AA15-4E33-AE84-03BF506A18FB}"/>
          </ac:spMkLst>
        </pc:spChg>
        <pc:spChg chg="add del mod">
          <ac:chgData name="Kevin Stilts" userId="99c6032548666723" providerId="LiveId" clId="{F777A78E-B114-4197-B4E8-B39F63FBF2A9}" dt="2022-01-07T19:29:14.829" v="1005" actId="478"/>
          <ac:spMkLst>
            <pc:docMk/>
            <pc:sldMk cId="1703041025" sldId="280"/>
            <ac:spMk id="39" creationId="{EBDC8B4F-F864-465B-A98E-34BE26AFE2E0}"/>
          </ac:spMkLst>
        </pc:spChg>
        <pc:spChg chg="add del mod ord">
          <ac:chgData name="Kevin Stilts" userId="99c6032548666723" providerId="LiveId" clId="{F777A78E-B114-4197-B4E8-B39F63FBF2A9}" dt="2022-01-07T19:30:10.874" v="1009" actId="478"/>
          <ac:spMkLst>
            <pc:docMk/>
            <pc:sldMk cId="1703041025" sldId="280"/>
            <ac:spMk id="40" creationId="{A696E8F8-FE4E-4744-B208-6014E1DE0C4C}"/>
          </ac:spMkLst>
        </pc:spChg>
        <pc:spChg chg="add del mod ord">
          <ac:chgData name="Kevin Stilts" userId="99c6032548666723" providerId="LiveId" clId="{F777A78E-B114-4197-B4E8-B39F63FBF2A9}" dt="2022-01-07T19:30:10.874" v="1009" actId="478"/>
          <ac:spMkLst>
            <pc:docMk/>
            <pc:sldMk cId="1703041025" sldId="280"/>
            <ac:spMk id="41" creationId="{75C7FD14-293F-4D2F-A6AF-97CDA2AFDED4}"/>
          </ac:spMkLst>
        </pc:spChg>
        <pc:spChg chg="add del mod ord">
          <ac:chgData name="Kevin Stilts" userId="99c6032548666723" providerId="LiveId" clId="{F777A78E-B114-4197-B4E8-B39F63FBF2A9}" dt="2022-01-07T19:30:10.874" v="1009" actId="478"/>
          <ac:spMkLst>
            <pc:docMk/>
            <pc:sldMk cId="1703041025" sldId="280"/>
            <ac:spMk id="42" creationId="{1CD37E14-4AEC-402E-9230-DFDFEC34DCF1}"/>
          </ac:spMkLst>
        </pc:spChg>
        <pc:spChg chg="add del mod ord">
          <ac:chgData name="Kevin Stilts" userId="99c6032548666723" providerId="LiveId" clId="{F777A78E-B114-4197-B4E8-B39F63FBF2A9}" dt="2022-01-07T19:30:10.874" v="1009" actId="478"/>
          <ac:spMkLst>
            <pc:docMk/>
            <pc:sldMk cId="1703041025" sldId="280"/>
            <ac:spMk id="43" creationId="{090B2306-A95C-48F6-BC74-1CFDA43FA1A0}"/>
          </ac:spMkLst>
        </pc:spChg>
        <pc:spChg chg="add del mod ord">
          <ac:chgData name="Kevin Stilts" userId="99c6032548666723" providerId="LiveId" clId="{F777A78E-B114-4197-B4E8-B39F63FBF2A9}" dt="2022-01-07T19:30:10.874" v="1009" actId="478"/>
          <ac:spMkLst>
            <pc:docMk/>
            <pc:sldMk cId="1703041025" sldId="280"/>
            <ac:spMk id="44" creationId="{C0B812B2-126D-4F3C-BF3A-338AF6944061}"/>
          </ac:spMkLst>
        </pc:spChg>
        <pc:spChg chg="add del mod ord">
          <ac:chgData name="Kevin Stilts" userId="99c6032548666723" providerId="LiveId" clId="{F777A78E-B114-4197-B4E8-B39F63FBF2A9}" dt="2022-01-07T19:30:10.874" v="1009" actId="478"/>
          <ac:spMkLst>
            <pc:docMk/>
            <pc:sldMk cId="1703041025" sldId="280"/>
            <ac:spMk id="45" creationId="{F1683A1A-3195-424C-85B5-D124D5C7F873}"/>
          </ac:spMkLst>
        </pc:spChg>
        <pc:spChg chg="add del mod ord">
          <ac:chgData name="Kevin Stilts" userId="99c6032548666723" providerId="LiveId" clId="{F777A78E-B114-4197-B4E8-B39F63FBF2A9}" dt="2022-01-07T19:30:10.874" v="1009" actId="478"/>
          <ac:spMkLst>
            <pc:docMk/>
            <pc:sldMk cId="1703041025" sldId="280"/>
            <ac:spMk id="46" creationId="{F40B62C0-7C05-4EAE-9BFD-8858A784B289}"/>
          </ac:spMkLst>
        </pc:spChg>
        <pc:spChg chg="add del mod ord">
          <ac:chgData name="Kevin Stilts" userId="99c6032548666723" providerId="LiveId" clId="{F777A78E-B114-4197-B4E8-B39F63FBF2A9}" dt="2022-01-07T19:30:10.874" v="1009" actId="478"/>
          <ac:spMkLst>
            <pc:docMk/>
            <pc:sldMk cId="1703041025" sldId="280"/>
            <ac:spMk id="47" creationId="{B4FB2D11-933C-47D1-8393-8017680BC37A}"/>
          </ac:spMkLst>
        </pc:spChg>
        <pc:spChg chg="add del mod ord">
          <ac:chgData name="Kevin Stilts" userId="99c6032548666723" providerId="LiveId" clId="{F777A78E-B114-4197-B4E8-B39F63FBF2A9}" dt="2022-01-07T19:30:10.874" v="1009" actId="478"/>
          <ac:spMkLst>
            <pc:docMk/>
            <pc:sldMk cId="1703041025" sldId="280"/>
            <ac:spMk id="48" creationId="{796812BF-C497-44A5-AAF7-62479468BA27}"/>
          </ac:spMkLst>
        </pc:spChg>
        <pc:spChg chg="add del mod ord">
          <ac:chgData name="Kevin Stilts" userId="99c6032548666723" providerId="LiveId" clId="{F777A78E-B114-4197-B4E8-B39F63FBF2A9}" dt="2022-01-07T19:30:10.874" v="1009" actId="478"/>
          <ac:spMkLst>
            <pc:docMk/>
            <pc:sldMk cId="1703041025" sldId="280"/>
            <ac:spMk id="49" creationId="{EEFECF40-D8E1-4938-B177-0688652FC7B9}"/>
          </ac:spMkLst>
        </pc:spChg>
        <pc:spChg chg="add del mod">
          <ac:chgData name="Kevin Stilts" userId="99c6032548666723" providerId="LiveId" clId="{F777A78E-B114-4197-B4E8-B39F63FBF2A9}" dt="2022-01-07T19:27:36.443" v="996" actId="478"/>
          <ac:spMkLst>
            <pc:docMk/>
            <pc:sldMk cId="1703041025" sldId="280"/>
            <ac:spMk id="50" creationId="{C0E0769B-25FD-426D-8B1F-81654425F045}"/>
          </ac:spMkLst>
        </pc:spChg>
        <pc:spChg chg="add del mod">
          <ac:chgData name="Kevin Stilts" userId="99c6032548666723" providerId="LiveId" clId="{F777A78E-B114-4197-B4E8-B39F63FBF2A9}" dt="2022-01-07T19:27:28.311" v="995" actId="478"/>
          <ac:spMkLst>
            <pc:docMk/>
            <pc:sldMk cId="1703041025" sldId="280"/>
            <ac:spMk id="51" creationId="{EF717F1B-5497-4150-B801-84F48CF6425D}"/>
          </ac:spMkLst>
        </pc:spChg>
        <pc:spChg chg="add del mod ord">
          <ac:chgData name="Kevin Stilts" userId="99c6032548666723" providerId="LiveId" clId="{F777A78E-B114-4197-B4E8-B39F63FBF2A9}" dt="2022-01-07T19:30:10.874" v="1009" actId="478"/>
          <ac:spMkLst>
            <pc:docMk/>
            <pc:sldMk cId="1703041025" sldId="280"/>
            <ac:spMk id="52" creationId="{A0198F4B-81C1-4CF6-95C3-376C399A0163}"/>
          </ac:spMkLst>
        </pc:spChg>
        <pc:spChg chg="add del mod ord">
          <ac:chgData name="Kevin Stilts" userId="99c6032548666723" providerId="LiveId" clId="{F777A78E-B114-4197-B4E8-B39F63FBF2A9}" dt="2022-01-07T19:30:10.874" v="1009" actId="478"/>
          <ac:spMkLst>
            <pc:docMk/>
            <pc:sldMk cId="1703041025" sldId="280"/>
            <ac:spMk id="53" creationId="{4E7074F8-5600-4AB0-A598-B8242B97102B}"/>
          </ac:spMkLst>
        </pc:spChg>
        <pc:spChg chg="add mod ord">
          <ac:chgData name="Kevin Stilts" userId="99c6032548666723" providerId="LiveId" clId="{F777A78E-B114-4197-B4E8-B39F63FBF2A9}" dt="2022-01-09T01:35:58.169" v="1132" actId="167"/>
          <ac:spMkLst>
            <pc:docMk/>
            <pc:sldMk cId="1703041025" sldId="280"/>
            <ac:spMk id="54" creationId="{5A1AF414-78BD-4BBC-88CD-44C9970C0FD0}"/>
          </ac:spMkLst>
        </pc:spChg>
        <pc:spChg chg="add mod ord">
          <ac:chgData name="Kevin Stilts" userId="99c6032548666723" providerId="LiveId" clId="{F777A78E-B114-4197-B4E8-B39F63FBF2A9}" dt="2022-01-09T01:35:58.169" v="1132" actId="167"/>
          <ac:spMkLst>
            <pc:docMk/>
            <pc:sldMk cId="1703041025" sldId="280"/>
            <ac:spMk id="55" creationId="{FA2D085C-5267-40B3-87BD-77BD077F6002}"/>
          </ac:spMkLst>
        </pc:spChg>
        <pc:spChg chg="add mod ord">
          <ac:chgData name="Kevin Stilts" userId="99c6032548666723" providerId="LiveId" clId="{F777A78E-B114-4197-B4E8-B39F63FBF2A9}" dt="2022-01-09T01:35:58.169" v="1132" actId="167"/>
          <ac:spMkLst>
            <pc:docMk/>
            <pc:sldMk cId="1703041025" sldId="280"/>
            <ac:spMk id="56" creationId="{68E4C819-4BB7-4D6D-8AD6-6BBE9DC6A915}"/>
          </ac:spMkLst>
        </pc:spChg>
        <pc:spChg chg="add mod ord">
          <ac:chgData name="Kevin Stilts" userId="99c6032548666723" providerId="LiveId" clId="{F777A78E-B114-4197-B4E8-B39F63FBF2A9}" dt="2022-01-09T01:35:58.169" v="1132" actId="167"/>
          <ac:spMkLst>
            <pc:docMk/>
            <pc:sldMk cId="1703041025" sldId="280"/>
            <ac:spMk id="57" creationId="{904FC36D-615E-40D0-8FCF-427B1C813BAC}"/>
          </ac:spMkLst>
        </pc:spChg>
        <pc:spChg chg="add mod ord">
          <ac:chgData name="Kevin Stilts" userId="99c6032548666723" providerId="LiveId" clId="{F777A78E-B114-4197-B4E8-B39F63FBF2A9}" dt="2022-01-09T01:35:58.169" v="1132" actId="167"/>
          <ac:spMkLst>
            <pc:docMk/>
            <pc:sldMk cId="1703041025" sldId="280"/>
            <ac:spMk id="58" creationId="{042E31E7-B0BF-43CA-8E85-813AC61C567D}"/>
          </ac:spMkLst>
        </pc:spChg>
        <pc:spChg chg="add mod ord">
          <ac:chgData name="Kevin Stilts" userId="99c6032548666723" providerId="LiveId" clId="{F777A78E-B114-4197-B4E8-B39F63FBF2A9}" dt="2022-01-09T01:35:58.169" v="1132" actId="167"/>
          <ac:spMkLst>
            <pc:docMk/>
            <pc:sldMk cId="1703041025" sldId="280"/>
            <ac:spMk id="59" creationId="{C052F6AF-A9CA-43B5-8210-F883ECD293A6}"/>
          </ac:spMkLst>
        </pc:spChg>
        <pc:spChg chg="add mod ord">
          <ac:chgData name="Kevin Stilts" userId="99c6032548666723" providerId="LiveId" clId="{F777A78E-B114-4197-B4E8-B39F63FBF2A9}" dt="2022-01-09T01:35:58.169" v="1132" actId="167"/>
          <ac:spMkLst>
            <pc:docMk/>
            <pc:sldMk cId="1703041025" sldId="280"/>
            <ac:spMk id="60" creationId="{336130F2-1E76-478C-B79D-DAF785457FD6}"/>
          </ac:spMkLst>
        </pc:spChg>
        <pc:spChg chg="add mod ord">
          <ac:chgData name="Kevin Stilts" userId="99c6032548666723" providerId="LiveId" clId="{F777A78E-B114-4197-B4E8-B39F63FBF2A9}" dt="2022-01-09T01:35:58.169" v="1132" actId="167"/>
          <ac:spMkLst>
            <pc:docMk/>
            <pc:sldMk cId="1703041025" sldId="280"/>
            <ac:spMk id="61" creationId="{9ED3A844-81A2-4EB2-B45D-903C4F301CA1}"/>
          </ac:spMkLst>
        </pc:spChg>
        <pc:spChg chg="add mod ord">
          <ac:chgData name="Kevin Stilts" userId="99c6032548666723" providerId="LiveId" clId="{F777A78E-B114-4197-B4E8-B39F63FBF2A9}" dt="2022-01-09T01:35:58.169" v="1132" actId="167"/>
          <ac:spMkLst>
            <pc:docMk/>
            <pc:sldMk cId="1703041025" sldId="280"/>
            <ac:spMk id="62" creationId="{E865AEEC-A927-492A-9351-E953A7E5EB8F}"/>
          </ac:spMkLst>
        </pc:spChg>
        <pc:spChg chg="add mod ord">
          <ac:chgData name="Kevin Stilts" userId="99c6032548666723" providerId="LiveId" clId="{F777A78E-B114-4197-B4E8-B39F63FBF2A9}" dt="2022-01-09T01:35:58.169" v="1132" actId="167"/>
          <ac:spMkLst>
            <pc:docMk/>
            <pc:sldMk cId="1703041025" sldId="280"/>
            <ac:spMk id="63" creationId="{2103421A-3E51-43BB-858B-CC9ED2383000}"/>
          </ac:spMkLst>
        </pc:spChg>
        <pc:spChg chg="add mod ord">
          <ac:chgData name="Kevin Stilts" userId="99c6032548666723" providerId="LiveId" clId="{F777A78E-B114-4197-B4E8-B39F63FBF2A9}" dt="2022-01-09T01:35:58.169" v="1132" actId="167"/>
          <ac:spMkLst>
            <pc:docMk/>
            <pc:sldMk cId="1703041025" sldId="280"/>
            <ac:spMk id="64" creationId="{58D30B15-3024-423B-B358-3D20965D3130}"/>
          </ac:spMkLst>
        </pc:spChg>
        <pc:spChg chg="add del mod">
          <ac:chgData name="Kevin Stilts" userId="99c6032548666723" providerId="LiveId" clId="{F777A78E-B114-4197-B4E8-B39F63FBF2A9}" dt="2022-01-07T19:30:42.047" v="1069" actId="478"/>
          <ac:spMkLst>
            <pc:docMk/>
            <pc:sldMk cId="1703041025" sldId="280"/>
            <ac:spMk id="65" creationId="{42C3B7AD-5AEB-49CE-B1EC-6CB4E0B1D3DA}"/>
          </ac:spMkLst>
        </pc:spChg>
      </pc:sldChg>
      <pc:sldChg chg="modSp add mod ord modAnim">
        <pc:chgData name="Kevin Stilts" userId="99c6032548666723" providerId="LiveId" clId="{F777A78E-B114-4197-B4E8-B39F63FBF2A9}" dt="2022-01-09T01:41:47.932" v="1185" actId="207"/>
        <pc:sldMkLst>
          <pc:docMk/>
          <pc:sldMk cId="3442008713" sldId="281"/>
        </pc:sldMkLst>
        <pc:spChg chg="mod">
          <ac:chgData name="Kevin Stilts" userId="99c6032548666723" providerId="LiveId" clId="{F777A78E-B114-4197-B4E8-B39F63FBF2A9}" dt="2022-01-09T01:41:47.932" v="1185" actId="207"/>
          <ac:spMkLst>
            <pc:docMk/>
            <pc:sldMk cId="3442008713" sldId="281"/>
            <ac:spMk id="3" creationId="{17C88EFD-0D17-4324-B949-A8C3BBECA094}"/>
          </ac:spMkLst>
        </pc:spChg>
      </pc:sldChg>
      <pc:sldChg chg="modSp add modAnim">
        <pc:chgData name="Kevin Stilts" userId="99c6032548666723" providerId="LiveId" clId="{F777A78E-B114-4197-B4E8-B39F63FBF2A9}" dt="2022-01-16T00:20:34.029" v="3378" actId="20577"/>
        <pc:sldMkLst>
          <pc:docMk/>
          <pc:sldMk cId="2568279889" sldId="282"/>
        </pc:sldMkLst>
        <pc:spChg chg="mod">
          <ac:chgData name="Kevin Stilts" userId="99c6032548666723" providerId="LiveId" clId="{F777A78E-B114-4197-B4E8-B39F63FBF2A9}" dt="2022-01-16T00:20:34.029" v="3378" actId="20577"/>
          <ac:spMkLst>
            <pc:docMk/>
            <pc:sldMk cId="2568279889" sldId="282"/>
            <ac:spMk id="21" creationId="{560C6F29-D12B-4F51-B6AA-8D76FE48C900}"/>
          </ac:spMkLst>
        </pc:spChg>
      </pc:sldChg>
      <pc:sldChg chg="add del">
        <pc:chgData name="Kevin Stilts" userId="99c6032548666723" providerId="LiveId" clId="{F777A78E-B114-4197-B4E8-B39F63FBF2A9}" dt="2022-01-16T00:16:14.258" v="3284" actId="47"/>
        <pc:sldMkLst>
          <pc:docMk/>
          <pc:sldMk cId="2558920014" sldId="283"/>
        </pc:sldMkLst>
      </pc:sldChg>
      <pc:sldChg chg="new del">
        <pc:chgData name="Kevin Stilts" userId="99c6032548666723" providerId="LiveId" clId="{F777A78E-B114-4197-B4E8-B39F63FBF2A9}" dt="2022-01-16T00:00:03.259" v="2003" actId="47"/>
        <pc:sldMkLst>
          <pc:docMk/>
          <pc:sldMk cId="2163784231" sldId="284"/>
        </pc:sldMkLst>
      </pc:sldChg>
      <pc:sldChg chg="modSp add modAnim">
        <pc:chgData name="Kevin Stilts" userId="99c6032548666723" providerId="LiveId" clId="{F777A78E-B114-4197-B4E8-B39F63FBF2A9}" dt="2022-01-16T00:20:29.495" v="3377"/>
        <pc:sldMkLst>
          <pc:docMk/>
          <pc:sldMk cId="3502624166" sldId="284"/>
        </pc:sldMkLst>
        <pc:spChg chg="mod">
          <ac:chgData name="Kevin Stilts" userId="99c6032548666723" providerId="LiveId" clId="{F777A78E-B114-4197-B4E8-B39F63FBF2A9}" dt="2022-01-16T00:04:12.960" v="2327" actId="207"/>
          <ac:spMkLst>
            <pc:docMk/>
            <pc:sldMk cId="3502624166" sldId="284"/>
            <ac:spMk id="21" creationId="{560C6F29-D12B-4F51-B6AA-8D76FE48C900}"/>
          </ac:spMkLst>
        </pc:spChg>
      </pc:sldChg>
      <pc:sldChg chg="modSp add modAnim">
        <pc:chgData name="Kevin Stilts" userId="99c6032548666723" providerId="LiveId" clId="{F777A78E-B114-4197-B4E8-B39F63FBF2A9}" dt="2022-01-16T00:20:20.496" v="3376"/>
        <pc:sldMkLst>
          <pc:docMk/>
          <pc:sldMk cId="1164143580" sldId="285"/>
        </pc:sldMkLst>
        <pc:spChg chg="mod">
          <ac:chgData name="Kevin Stilts" userId="99c6032548666723" providerId="LiveId" clId="{F777A78E-B114-4197-B4E8-B39F63FBF2A9}" dt="2022-01-16T00:07:50.101" v="2596" actId="20577"/>
          <ac:spMkLst>
            <pc:docMk/>
            <pc:sldMk cId="1164143580" sldId="285"/>
            <ac:spMk id="21" creationId="{560C6F29-D12B-4F51-B6AA-8D76FE48C900}"/>
          </ac:spMkLst>
        </pc:spChg>
      </pc:sldChg>
      <pc:sldChg chg="modSp add modAnim">
        <pc:chgData name="Kevin Stilts" userId="99c6032548666723" providerId="LiveId" clId="{F777A78E-B114-4197-B4E8-B39F63FBF2A9}" dt="2022-01-16T00:20:13.635" v="3375"/>
        <pc:sldMkLst>
          <pc:docMk/>
          <pc:sldMk cId="2876382087" sldId="286"/>
        </pc:sldMkLst>
        <pc:spChg chg="mod">
          <ac:chgData name="Kevin Stilts" userId="99c6032548666723" providerId="LiveId" clId="{F777A78E-B114-4197-B4E8-B39F63FBF2A9}" dt="2022-01-16T00:11:23.445" v="2957" actId="20577"/>
          <ac:spMkLst>
            <pc:docMk/>
            <pc:sldMk cId="2876382087" sldId="286"/>
            <ac:spMk id="21" creationId="{560C6F29-D12B-4F51-B6AA-8D76FE48C900}"/>
          </ac:spMkLst>
        </pc:spChg>
      </pc:sldChg>
      <pc:sldChg chg="modSp add modAnim">
        <pc:chgData name="Kevin Stilts" userId="99c6032548666723" providerId="LiveId" clId="{F777A78E-B114-4197-B4E8-B39F63FBF2A9}" dt="2022-01-16T00:21:36.074" v="3379"/>
        <pc:sldMkLst>
          <pc:docMk/>
          <pc:sldMk cId="1782254208" sldId="287"/>
        </pc:sldMkLst>
        <pc:spChg chg="mod">
          <ac:chgData name="Kevin Stilts" userId="99c6032548666723" providerId="LiveId" clId="{F777A78E-B114-4197-B4E8-B39F63FBF2A9}" dt="2022-01-16T00:17:53.300" v="3302" actId="20577"/>
          <ac:spMkLst>
            <pc:docMk/>
            <pc:sldMk cId="1782254208" sldId="287"/>
            <ac:spMk id="21" creationId="{560C6F29-D12B-4F51-B6AA-8D76FE48C900}"/>
          </ac:spMkLst>
        </pc:spChg>
      </pc:sldChg>
      <pc:sldChg chg="addSp modSp add modAnim">
        <pc:chgData name="Kevin Stilts" userId="99c6032548666723" providerId="LiveId" clId="{F777A78E-B114-4197-B4E8-B39F63FBF2A9}" dt="2022-01-16T00:18:54.965" v="3373" actId="207"/>
        <pc:sldMkLst>
          <pc:docMk/>
          <pc:sldMk cId="2743798330" sldId="288"/>
        </pc:sldMkLst>
        <pc:spChg chg="mod">
          <ac:chgData name="Kevin Stilts" userId="99c6032548666723" providerId="LiveId" clId="{F777A78E-B114-4197-B4E8-B39F63FBF2A9}" dt="2022-01-16T00:18:54.965" v="3373" actId="207"/>
          <ac:spMkLst>
            <pc:docMk/>
            <pc:sldMk cId="2743798330" sldId="288"/>
            <ac:spMk id="21" creationId="{560C6F29-D12B-4F51-B6AA-8D76FE48C900}"/>
          </ac:spMkLst>
        </pc:spChg>
        <pc:spChg chg="add mod">
          <ac:chgData name="Kevin Stilts" userId="99c6032548666723" providerId="LiveId" clId="{F777A78E-B114-4197-B4E8-B39F63FBF2A9}" dt="2022-01-16T00:14:40.557" v="3274"/>
          <ac:spMkLst>
            <pc:docMk/>
            <pc:sldMk cId="2743798330" sldId="288"/>
            <ac:spMk id="22" creationId="{81CA2873-FBFF-4AB1-B969-9122F770989C}"/>
          </ac:spMkLst>
        </pc:spChg>
      </pc:sldChg>
      <pc:sldChg chg="modSp add mod">
        <pc:chgData name="Kevin Stilts" userId="99c6032548666723" providerId="LiveId" clId="{F777A78E-B114-4197-B4E8-B39F63FBF2A9}" dt="2022-01-16T00:30:01.979" v="3422"/>
        <pc:sldMkLst>
          <pc:docMk/>
          <pc:sldMk cId="1777094825" sldId="289"/>
        </pc:sldMkLst>
        <pc:spChg chg="mod">
          <ac:chgData name="Kevin Stilts" userId="99c6032548666723" providerId="LiveId" clId="{F777A78E-B114-4197-B4E8-B39F63FBF2A9}" dt="2022-01-16T00:14:58.704" v="3276" actId="207"/>
          <ac:spMkLst>
            <pc:docMk/>
            <pc:sldMk cId="1777094825" sldId="289"/>
            <ac:spMk id="18" creationId="{979C9E58-1BDD-47B6-8366-09389102F3A5}"/>
          </ac:spMkLst>
        </pc:spChg>
        <pc:spChg chg="ord">
          <ac:chgData name="Kevin Stilts" userId="99c6032548666723" providerId="LiveId" clId="{F777A78E-B114-4197-B4E8-B39F63FBF2A9}" dt="2022-01-16T00:30:01.979" v="3422"/>
          <ac:spMkLst>
            <pc:docMk/>
            <pc:sldMk cId="1777094825" sldId="289"/>
            <ac:spMk id="24" creationId="{9C15C4A9-6F7E-4051-9107-CED0D9AF886D}"/>
          </ac:spMkLst>
        </pc:spChg>
        <pc:spChg chg="mod">
          <ac:chgData name="Kevin Stilts" userId="99c6032548666723" providerId="LiveId" clId="{F777A78E-B114-4197-B4E8-B39F63FBF2A9}" dt="2022-01-16T00:29:09.348" v="3408" actId="208"/>
          <ac:spMkLst>
            <pc:docMk/>
            <pc:sldMk cId="1777094825" sldId="289"/>
            <ac:spMk id="75" creationId="{1ED0AB07-B6E0-432E-ABA9-D86AE58F5716}"/>
          </ac:spMkLst>
        </pc:spChg>
      </pc:sldChg>
      <pc:sldChg chg="addSp delSp modSp add mod modAnim">
        <pc:chgData name="Kevin Stilts" userId="99c6032548666723" providerId="LiveId" clId="{F777A78E-B114-4197-B4E8-B39F63FBF2A9}" dt="2022-01-16T00:30:42.370" v="3436" actId="20577"/>
        <pc:sldMkLst>
          <pc:docMk/>
          <pc:sldMk cId="2030579668" sldId="290"/>
        </pc:sldMkLst>
        <pc:spChg chg="mod">
          <ac:chgData name="Kevin Stilts" userId="99c6032548666723" providerId="LiveId" clId="{F777A78E-B114-4197-B4E8-B39F63FBF2A9}" dt="2022-01-16T00:28:43.752" v="3407" actId="554"/>
          <ac:spMkLst>
            <pc:docMk/>
            <pc:sldMk cId="2030579668" sldId="290"/>
            <ac:spMk id="17" creationId="{C8148A18-FFFF-4F09-A25C-0CD395C86B46}"/>
          </ac:spMkLst>
        </pc:spChg>
        <pc:spChg chg="del">
          <ac:chgData name="Kevin Stilts" userId="99c6032548666723" providerId="LiveId" clId="{F777A78E-B114-4197-B4E8-B39F63FBF2A9}" dt="2022-01-16T00:28:19.343" v="3404" actId="478"/>
          <ac:spMkLst>
            <pc:docMk/>
            <pc:sldMk cId="2030579668" sldId="290"/>
            <ac:spMk id="18" creationId="{979C9E58-1BDD-47B6-8366-09389102F3A5}"/>
          </ac:spMkLst>
        </pc:spChg>
        <pc:spChg chg="mod">
          <ac:chgData name="Kevin Stilts" userId="99c6032548666723" providerId="LiveId" clId="{F777A78E-B114-4197-B4E8-B39F63FBF2A9}" dt="2022-01-16T00:30:42.370" v="3436" actId="20577"/>
          <ac:spMkLst>
            <pc:docMk/>
            <pc:sldMk cId="2030579668" sldId="290"/>
            <ac:spMk id="21" creationId="{560C6F29-D12B-4F51-B6AA-8D76FE48C900}"/>
          </ac:spMkLst>
        </pc:spChg>
        <pc:spChg chg="add mod ord">
          <ac:chgData name="Kevin Stilts" userId="99c6032548666723" providerId="LiveId" clId="{F777A78E-B114-4197-B4E8-B39F63FBF2A9}" dt="2022-01-16T00:28:33.346" v="3406" actId="167"/>
          <ac:spMkLst>
            <pc:docMk/>
            <pc:sldMk cId="2030579668" sldId="290"/>
            <ac:spMk id="22" creationId="{4E1152F1-85C3-475F-8D7C-7CD52FF8DDD5}"/>
          </ac:spMkLst>
        </pc:spChg>
        <pc:spChg chg="mod">
          <ac:chgData name="Kevin Stilts" userId="99c6032548666723" providerId="LiveId" clId="{F777A78E-B114-4197-B4E8-B39F63FBF2A9}" dt="2022-01-16T00:29:16.954" v="3409" actId="208"/>
          <ac:spMkLst>
            <pc:docMk/>
            <pc:sldMk cId="2030579668" sldId="290"/>
            <ac:spMk id="75" creationId="{1ED0AB07-B6E0-432E-ABA9-D86AE58F5716}"/>
          </ac:spMkLst>
        </pc:spChg>
      </pc:sldChg>
    </pc:docChg>
  </pc:docChgLst>
  <pc:docChgLst>
    <pc:chgData name="Kevin Stilts" userId="99c6032548666723" providerId="LiveId" clId="{CF13BA4A-F25A-40CA-8746-4B5636C3F8E8}"/>
    <pc:docChg chg="delSld">
      <pc:chgData name="Kevin Stilts" userId="99c6032548666723" providerId="LiveId" clId="{CF13BA4A-F25A-40CA-8746-4B5636C3F8E8}" dt="2022-01-16T17:18:32.097" v="14" actId="47"/>
      <pc:docMkLst>
        <pc:docMk/>
      </pc:docMkLst>
      <pc:sldChg chg="del">
        <pc:chgData name="Kevin Stilts" userId="99c6032548666723" providerId="LiveId" clId="{CF13BA4A-F25A-40CA-8746-4B5636C3F8E8}" dt="2022-01-16T17:18:16.733" v="10" actId="47"/>
        <pc:sldMkLst>
          <pc:docMk/>
          <pc:sldMk cId="162302495" sldId="260"/>
        </pc:sldMkLst>
      </pc:sldChg>
      <pc:sldChg chg="del">
        <pc:chgData name="Kevin Stilts" userId="99c6032548666723" providerId="LiveId" clId="{CF13BA4A-F25A-40CA-8746-4B5636C3F8E8}" dt="2022-01-16T17:18:09.654" v="2" actId="47"/>
        <pc:sldMkLst>
          <pc:docMk/>
          <pc:sldMk cId="1878652857" sldId="264"/>
        </pc:sldMkLst>
      </pc:sldChg>
      <pc:sldChg chg="del">
        <pc:chgData name="Kevin Stilts" userId="99c6032548666723" providerId="LiveId" clId="{CF13BA4A-F25A-40CA-8746-4B5636C3F8E8}" dt="2022-01-16T17:18:10.229" v="3" actId="47"/>
        <pc:sldMkLst>
          <pc:docMk/>
          <pc:sldMk cId="1135901814" sldId="265"/>
        </pc:sldMkLst>
      </pc:sldChg>
      <pc:sldChg chg="del">
        <pc:chgData name="Kevin Stilts" userId="99c6032548666723" providerId="LiveId" clId="{CF13BA4A-F25A-40CA-8746-4B5636C3F8E8}" dt="2022-01-16T17:18:10.730" v="4" actId="47"/>
        <pc:sldMkLst>
          <pc:docMk/>
          <pc:sldMk cId="3483446057" sldId="266"/>
        </pc:sldMkLst>
      </pc:sldChg>
      <pc:sldChg chg="del">
        <pc:chgData name="Kevin Stilts" userId="99c6032548666723" providerId="LiveId" clId="{CF13BA4A-F25A-40CA-8746-4B5636C3F8E8}" dt="2022-01-16T17:18:10.953" v="5" actId="47"/>
        <pc:sldMkLst>
          <pc:docMk/>
          <pc:sldMk cId="725785225" sldId="267"/>
        </pc:sldMkLst>
      </pc:sldChg>
      <pc:sldChg chg="del">
        <pc:chgData name="Kevin Stilts" userId="99c6032548666723" providerId="LiveId" clId="{CF13BA4A-F25A-40CA-8746-4B5636C3F8E8}" dt="2022-01-16T17:18:11.207" v="6" actId="47"/>
        <pc:sldMkLst>
          <pc:docMk/>
          <pc:sldMk cId="2136413096" sldId="268"/>
        </pc:sldMkLst>
      </pc:sldChg>
      <pc:sldChg chg="del">
        <pc:chgData name="Kevin Stilts" userId="99c6032548666723" providerId="LiveId" clId="{CF13BA4A-F25A-40CA-8746-4B5636C3F8E8}" dt="2022-01-16T17:18:11.620" v="7" actId="47"/>
        <pc:sldMkLst>
          <pc:docMk/>
          <pc:sldMk cId="3980785837" sldId="269"/>
        </pc:sldMkLst>
      </pc:sldChg>
      <pc:sldChg chg="del">
        <pc:chgData name="Kevin Stilts" userId="99c6032548666723" providerId="LiveId" clId="{CF13BA4A-F25A-40CA-8746-4B5636C3F8E8}" dt="2022-01-16T17:18:07.732" v="0" actId="47"/>
        <pc:sldMkLst>
          <pc:docMk/>
          <pc:sldMk cId="2499866987" sldId="271"/>
        </pc:sldMkLst>
      </pc:sldChg>
      <pc:sldChg chg="del">
        <pc:chgData name="Kevin Stilts" userId="99c6032548666723" providerId="LiveId" clId="{CF13BA4A-F25A-40CA-8746-4B5636C3F8E8}" dt="2022-01-16T17:18:08.581" v="1" actId="47"/>
        <pc:sldMkLst>
          <pc:docMk/>
          <pc:sldMk cId="2706030167" sldId="272"/>
        </pc:sldMkLst>
      </pc:sldChg>
      <pc:sldChg chg="del">
        <pc:chgData name="Kevin Stilts" userId="99c6032548666723" providerId="LiveId" clId="{CF13BA4A-F25A-40CA-8746-4B5636C3F8E8}" dt="2022-01-16T17:18:12.284" v="9" actId="47"/>
        <pc:sldMkLst>
          <pc:docMk/>
          <pc:sldMk cId="2672775244" sldId="273"/>
        </pc:sldMkLst>
      </pc:sldChg>
      <pc:sldChg chg="del">
        <pc:chgData name="Kevin Stilts" userId="99c6032548666723" providerId="LiveId" clId="{CF13BA4A-F25A-40CA-8746-4B5636C3F8E8}" dt="2022-01-16T17:18:11.845" v="8" actId="47"/>
        <pc:sldMkLst>
          <pc:docMk/>
          <pc:sldMk cId="2954488661" sldId="274"/>
        </pc:sldMkLst>
      </pc:sldChg>
      <pc:sldChg chg="del">
        <pc:chgData name="Kevin Stilts" userId="99c6032548666723" providerId="LiveId" clId="{CF13BA4A-F25A-40CA-8746-4B5636C3F8E8}" dt="2022-01-16T17:18:17.311" v="11" actId="47"/>
        <pc:sldMkLst>
          <pc:docMk/>
          <pc:sldMk cId="167991027" sldId="275"/>
        </pc:sldMkLst>
      </pc:sldChg>
      <pc:sldChg chg="del">
        <pc:chgData name="Kevin Stilts" userId="99c6032548666723" providerId="LiveId" clId="{CF13BA4A-F25A-40CA-8746-4B5636C3F8E8}" dt="2022-01-16T17:18:18.785" v="12" actId="47"/>
        <pc:sldMkLst>
          <pc:docMk/>
          <pc:sldMk cId="3616526016" sldId="276"/>
        </pc:sldMkLst>
      </pc:sldChg>
      <pc:sldChg chg="del">
        <pc:chgData name="Kevin Stilts" userId="99c6032548666723" providerId="LiveId" clId="{CF13BA4A-F25A-40CA-8746-4B5636C3F8E8}" dt="2022-01-16T17:18:20.521" v="13" actId="47"/>
        <pc:sldMkLst>
          <pc:docMk/>
          <pc:sldMk cId="3910153602" sldId="277"/>
        </pc:sldMkLst>
      </pc:sldChg>
      <pc:sldChg chg="del">
        <pc:chgData name="Kevin Stilts" userId="99c6032548666723" providerId="LiveId" clId="{CF13BA4A-F25A-40CA-8746-4B5636C3F8E8}" dt="2022-01-16T17:18:32.097" v="14" actId="47"/>
        <pc:sldMkLst>
          <pc:docMk/>
          <pc:sldMk cId="1164143580" sldId="285"/>
        </pc:sldMkLst>
      </pc:sldChg>
      <pc:sldChg chg="del">
        <pc:chgData name="Kevin Stilts" userId="99c6032548666723" providerId="LiveId" clId="{CF13BA4A-F25A-40CA-8746-4B5636C3F8E8}" dt="2022-01-16T17:18:32.097" v="14" actId="47"/>
        <pc:sldMkLst>
          <pc:docMk/>
          <pc:sldMk cId="2876382087" sldId="286"/>
        </pc:sldMkLst>
      </pc:sldChg>
      <pc:sldChg chg="del">
        <pc:chgData name="Kevin Stilts" userId="99c6032548666723" providerId="LiveId" clId="{CF13BA4A-F25A-40CA-8746-4B5636C3F8E8}" dt="2022-01-16T17:18:32.097" v="14" actId="47"/>
        <pc:sldMkLst>
          <pc:docMk/>
          <pc:sldMk cId="1782254208" sldId="287"/>
        </pc:sldMkLst>
      </pc:sldChg>
      <pc:sldChg chg="del">
        <pc:chgData name="Kevin Stilts" userId="99c6032548666723" providerId="LiveId" clId="{CF13BA4A-F25A-40CA-8746-4B5636C3F8E8}" dt="2022-01-16T17:18:32.097" v="14" actId="47"/>
        <pc:sldMkLst>
          <pc:docMk/>
          <pc:sldMk cId="2743798330" sldId="288"/>
        </pc:sldMkLst>
      </pc:sldChg>
      <pc:sldChg chg="del">
        <pc:chgData name="Kevin Stilts" userId="99c6032548666723" providerId="LiveId" clId="{CF13BA4A-F25A-40CA-8746-4B5636C3F8E8}" dt="2022-01-16T17:18:32.097" v="14" actId="47"/>
        <pc:sldMkLst>
          <pc:docMk/>
          <pc:sldMk cId="1777094825" sldId="289"/>
        </pc:sldMkLst>
      </pc:sldChg>
      <pc:sldChg chg="del">
        <pc:chgData name="Kevin Stilts" userId="99c6032548666723" providerId="LiveId" clId="{CF13BA4A-F25A-40CA-8746-4B5636C3F8E8}" dt="2022-01-16T17:18:32.097" v="14" actId="47"/>
        <pc:sldMkLst>
          <pc:docMk/>
          <pc:sldMk cId="2030579668" sldId="29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4481-9768-4A02-A0B1-767D47A884C8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F23B-DCE0-4C5D-B5B7-541606C0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4481-9768-4A02-A0B1-767D47A884C8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F23B-DCE0-4C5D-B5B7-541606C0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25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4481-9768-4A02-A0B1-767D47A884C8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F23B-DCE0-4C5D-B5B7-541606C0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40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4481-9768-4A02-A0B1-767D47A884C8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F23B-DCE0-4C5D-B5B7-541606C0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0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4481-9768-4A02-A0B1-767D47A884C8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F23B-DCE0-4C5D-B5B7-541606C0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34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4481-9768-4A02-A0B1-767D47A884C8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F23B-DCE0-4C5D-B5B7-541606C0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4481-9768-4A02-A0B1-767D47A884C8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F23B-DCE0-4C5D-B5B7-541606C0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97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4481-9768-4A02-A0B1-767D47A884C8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F23B-DCE0-4C5D-B5B7-541606C0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94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4481-9768-4A02-A0B1-767D47A884C8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F23B-DCE0-4C5D-B5B7-541606C0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19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4481-9768-4A02-A0B1-767D47A884C8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F23B-DCE0-4C5D-B5B7-541606C0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3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4481-9768-4A02-A0B1-767D47A884C8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F23B-DCE0-4C5D-B5B7-541606C0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5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4481-9768-4A02-A0B1-767D47A884C8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DF23B-DCE0-4C5D-B5B7-541606C0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83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9,665 Potter Stock Photos, Potter Images | Depositphotos®">
            <a:extLst>
              <a:ext uri="{FF2B5EF4-FFF2-40B4-BE49-F238E27FC236}">
                <a16:creationId xmlns:a16="http://schemas.microsoft.com/office/drawing/2014/main" id="{14B6C178-AB8E-4866-A697-7F785217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9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491" y="0"/>
            <a:ext cx="52235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534CF5-4C9D-489C-A218-1C186F76C6D4}"/>
              </a:ext>
            </a:extLst>
          </p:cNvPr>
          <p:cNvSpPr txBox="1"/>
          <p:nvPr/>
        </p:nvSpPr>
        <p:spPr>
          <a:xfrm>
            <a:off x="-1" y="612844"/>
            <a:ext cx="69684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latin typeface="Cambria" panose="02040503050406030204" pitchFamily="18" charset="0"/>
                <a:ea typeface="Cambria" panose="02040503050406030204" pitchFamily="18" charset="0"/>
              </a:rPr>
              <a:t>Developing </a:t>
            </a:r>
            <a:r>
              <a:rPr lang="en-US" sz="90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Positive</a:t>
            </a:r>
            <a:r>
              <a:rPr lang="en-US" sz="9000" b="1" dirty="0">
                <a:latin typeface="Cambria" panose="02040503050406030204" pitchFamily="18" charset="0"/>
                <a:ea typeface="Cambria" panose="02040503050406030204" pitchFamily="18" charset="0"/>
              </a:rPr>
              <a:t> Christian </a:t>
            </a:r>
            <a:r>
              <a:rPr lang="en-US" sz="90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Character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F69CE0-95D9-4806-A022-1D165ADF1C20}"/>
              </a:ext>
            </a:extLst>
          </p:cNvPr>
          <p:cNvSpPr txBox="1"/>
          <p:nvPr/>
        </p:nvSpPr>
        <p:spPr>
          <a:xfrm>
            <a:off x="2753172" y="6457890"/>
            <a:ext cx="4215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/>
              <a:t>Workbook by Roger Hillis</a:t>
            </a:r>
          </a:p>
        </p:txBody>
      </p:sp>
    </p:spTree>
    <p:extLst>
      <p:ext uri="{BB962C8B-B14F-4D97-AF65-F5344CB8AC3E}">
        <p14:creationId xmlns:p14="http://schemas.microsoft.com/office/powerpoint/2010/main" val="1714093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EA809ED2-D16A-4533-A747-1F54EDD49804}"/>
              </a:ext>
            </a:extLst>
          </p:cNvPr>
          <p:cNvSpPr/>
          <p:nvPr/>
        </p:nvSpPr>
        <p:spPr>
          <a:xfrm>
            <a:off x="10088880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PERSEVERANCE</a:t>
            </a:r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879AFBBB-163F-4CB1-BD43-D67220787726}"/>
              </a:ext>
            </a:extLst>
          </p:cNvPr>
          <p:cNvSpPr/>
          <p:nvPr/>
        </p:nvSpPr>
        <p:spPr>
          <a:xfrm>
            <a:off x="8071104" y="5680553"/>
            <a:ext cx="2103120" cy="643345"/>
          </a:xfrm>
          <a:prstGeom prst="snip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DILIGENCE</a:t>
            </a:r>
          </a:p>
        </p:txBody>
      </p:sp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A4AFC06E-39B2-45F7-ADD5-2BCA750F6FCB}"/>
              </a:ext>
            </a:extLst>
          </p:cNvPr>
          <p:cNvSpPr/>
          <p:nvPr/>
        </p:nvSpPr>
        <p:spPr>
          <a:xfrm>
            <a:off x="6053328" y="5680553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KINDNESS</a:t>
            </a:r>
          </a:p>
        </p:txBody>
      </p:sp>
      <p:sp>
        <p:nvSpPr>
          <p:cNvPr id="12" name="Rectangle: Top Corners Snipped 11">
            <a:extLst>
              <a:ext uri="{FF2B5EF4-FFF2-40B4-BE49-F238E27FC236}">
                <a16:creationId xmlns:a16="http://schemas.microsoft.com/office/drawing/2014/main" id="{9195220D-0963-4024-BE4C-CF86FAB3F8B5}"/>
              </a:ext>
            </a:extLst>
          </p:cNvPr>
          <p:cNvSpPr/>
          <p:nvPr/>
        </p:nvSpPr>
        <p:spPr>
          <a:xfrm>
            <a:off x="4035552" y="5680553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MATURITY</a:t>
            </a:r>
          </a:p>
        </p:txBody>
      </p:sp>
      <p:sp>
        <p:nvSpPr>
          <p:cNvPr id="13" name="Rectangle: Top Corners Snipped 12">
            <a:extLst>
              <a:ext uri="{FF2B5EF4-FFF2-40B4-BE49-F238E27FC236}">
                <a16:creationId xmlns:a16="http://schemas.microsoft.com/office/drawing/2014/main" id="{E1B1DFB6-7159-498F-8FE1-57F91A2E826F}"/>
              </a:ext>
            </a:extLst>
          </p:cNvPr>
          <p:cNvSpPr/>
          <p:nvPr/>
        </p:nvSpPr>
        <p:spPr>
          <a:xfrm>
            <a:off x="2017776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</a:t>
            </a:r>
          </a:p>
        </p:txBody>
      </p:sp>
      <p:sp>
        <p:nvSpPr>
          <p:cNvPr id="14" name="Rectangle: Top Corners Snipped 13">
            <a:extLst>
              <a:ext uri="{FF2B5EF4-FFF2-40B4-BE49-F238E27FC236}">
                <a16:creationId xmlns:a16="http://schemas.microsoft.com/office/drawing/2014/main" id="{5E9F2C47-80DA-472D-810F-D29D9176C151}"/>
              </a:ext>
            </a:extLst>
          </p:cNvPr>
          <p:cNvSpPr/>
          <p:nvPr/>
        </p:nvSpPr>
        <p:spPr>
          <a:xfrm>
            <a:off x="0" y="5680553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HUMILITY</a:t>
            </a:r>
          </a:p>
        </p:txBody>
      </p:sp>
      <p:sp>
        <p:nvSpPr>
          <p:cNvPr id="15" name="Rectangle: Top Corners Snipped 14">
            <a:extLst>
              <a:ext uri="{FF2B5EF4-FFF2-40B4-BE49-F238E27FC236}">
                <a16:creationId xmlns:a16="http://schemas.microsoft.com/office/drawing/2014/main" id="{4C8D05B6-BE95-4FEC-A54A-67B7CB4487A8}"/>
              </a:ext>
            </a:extLst>
          </p:cNvPr>
          <p:cNvSpPr/>
          <p:nvPr/>
        </p:nvSpPr>
        <p:spPr>
          <a:xfrm>
            <a:off x="10088880" y="6214655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PURITY</a:t>
            </a:r>
          </a:p>
        </p:txBody>
      </p:sp>
      <p:sp>
        <p:nvSpPr>
          <p:cNvPr id="16" name="Rectangle: Top Corners Snipped 15">
            <a:extLst>
              <a:ext uri="{FF2B5EF4-FFF2-40B4-BE49-F238E27FC236}">
                <a16:creationId xmlns:a16="http://schemas.microsoft.com/office/drawing/2014/main" id="{A05281EC-29E8-4684-BA54-180C856296A5}"/>
              </a:ext>
            </a:extLst>
          </p:cNvPr>
          <p:cNvSpPr/>
          <p:nvPr/>
        </p:nvSpPr>
        <p:spPr>
          <a:xfrm>
            <a:off x="8071104" y="6214655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</a:t>
            </a:r>
          </a:p>
        </p:txBody>
      </p:sp>
      <p:sp>
        <p:nvSpPr>
          <p:cNvPr id="17" name="Rectangle: Top Corners Snipped 16">
            <a:extLst>
              <a:ext uri="{FF2B5EF4-FFF2-40B4-BE49-F238E27FC236}">
                <a16:creationId xmlns:a16="http://schemas.microsoft.com/office/drawing/2014/main" id="{C8148A18-FFFF-4F09-A25C-0CD395C86B46}"/>
              </a:ext>
            </a:extLst>
          </p:cNvPr>
          <p:cNvSpPr/>
          <p:nvPr/>
        </p:nvSpPr>
        <p:spPr>
          <a:xfrm>
            <a:off x="6053328" y="6214655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</a:p>
        </p:txBody>
      </p:sp>
      <p:sp>
        <p:nvSpPr>
          <p:cNvPr id="18" name="Rectangle: Top Corners Snipped 17">
            <a:extLst>
              <a:ext uri="{FF2B5EF4-FFF2-40B4-BE49-F238E27FC236}">
                <a16:creationId xmlns:a16="http://schemas.microsoft.com/office/drawing/2014/main" id="{979C9E58-1BDD-47B6-8366-09389102F3A5}"/>
              </a:ext>
            </a:extLst>
          </p:cNvPr>
          <p:cNvSpPr/>
          <p:nvPr/>
        </p:nvSpPr>
        <p:spPr>
          <a:xfrm>
            <a:off x="4035552" y="0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COURAGE</a:t>
            </a:r>
          </a:p>
        </p:txBody>
      </p:sp>
      <p:sp>
        <p:nvSpPr>
          <p:cNvPr id="19" name="Rectangle: Top Corners Snipped 18">
            <a:extLst>
              <a:ext uri="{FF2B5EF4-FFF2-40B4-BE49-F238E27FC236}">
                <a16:creationId xmlns:a16="http://schemas.microsoft.com/office/drawing/2014/main" id="{0582DD7F-0C59-46C4-A49E-56AE0EAF9EC7}"/>
              </a:ext>
            </a:extLst>
          </p:cNvPr>
          <p:cNvSpPr/>
          <p:nvPr/>
        </p:nvSpPr>
        <p:spPr>
          <a:xfrm>
            <a:off x="2017776" y="6214655"/>
            <a:ext cx="2103120" cy="643345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CONTENTMENT</a:t>
            </a:r>
          </a:p>
        </p:txBody>
      </p:sp>
      <p:sp>
        <p:nvSpPr>
          <p:cNvPr id="20" name="Rectangle: Top Corners Snipped 19">
            <a:extLst>
              <a:ext uri="{FF2B5EF4-FFF2-40B4-BE49-F238E27FC236}">
                <a16:creationId xmlns:a16="http://schemas.microsoft.com/office/drawing/2014/main" id="{BA296911-C7BD-4E7F-965D-D4753E1756C9}"/>
              </a:ext>
            </a:extLst>
          </p:cNvPr>
          <p:cNvSpPr/>
          <p:nvPr/>
        </p:nvSpPr>
        <p:spPr>
          <a:xfrm>
            <a:off x="0" y="6214655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  <a:ln>
            <a:solidFill>
              <a:srgbClr val="3494B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ED0AB07-B6E0-432E-ABA9-D86AE58F5716}"/>
              </a:ext>
            </a:extLst>
          </p:cNvPr>
          <p:cNvSpPr/>
          <p:nvPr/>
        </p:nvSpPr>
        <p:spPr>
          <a:xfrm>
            <a:off x="0" y="643345"/>
            <a:ext cx="12192000" cy="6214655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60C6F29-D12B-4F51-B6AA-8D76FE48C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23" y="832338"/>
            <a:ext cx="11840308" cy="6025662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515938" marR="0" lvl="0" indent="-2809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Josh.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1:1-9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/>
              </a:rPr>
              <a:t>What was Joshua’s job?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/>
              </a:rPr>
              <a:t>How many times did God tell Joshua to be courageous?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/>
              </a:rPr>
              <a:t>What was the key to Joshua’s success?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/>
              </a:rPr>
              <a:t>Who told Joshua to be courageous in v.18?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/>
              </a:rPr>
              <a:t>What was the military strategy against Jericho?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/>
              </a:rPr>
              <a:t>Why did the strategy take courage?</a:t>
            </a:r>
          </a:p>
        </p:txBody>
      </p:sp>
    </p:spTree>
    <p:extLst>
      <p:ext uri="{BB962C8B-B14F-4D97-AF65-F5344CB8AC3E}">
        <p14:creationId xmlns:p14="http://schemas.microsoft.com/office/powerpoint/2010/main" val="3502624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88EFD-0D17-4324-B949-A8C3BBECA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614" y="910926"/>
            <a:ext cx="11925300" cy="5898434"/>
          </a:xfrm>
        </p:spPr>
        <p:txBody>
          <a:bodyPr>
            <a:normAutofit/>
          </a:bodyPr>
          <a:lstStyle/>
          <a:p>
            <a:r>
              <a:rPr lang="en-US" sz="3600" dirty="0"/>
              <a:t>Reputation is what people think about you (</a:t>
            </a:r>
            <a:r>
              <a:rPr lang="en-US" sz="3600" dirty="0">
                <a:solidFill>
                  <a:schemeClr val="accent1"/>
                </a:solidFill>
              </a:rPr>
              <a:t>Pro. 22:1</a:t>
            </a:r>
            <a:r>
              <a:rPr lang="en-US" sz="3600" dirty="0"/>
              <a:t>)</a:t>
            </a:r>
          </a:p>
          <a:p>
            <a:r>
              <a:rPr lang="en-US" sz="3600" dirty="0"/>
              <a:t>Be a good example &amp; have a good reputation (</a:t>
            </a:r>
            <a:r>
              <a:rPr lang="en-US" sz="3600" dirty="0">
                <a:solidFill>
                  <a:schemeClr val="accent1"/>
                </a:solidFill>
              </a:rPr>
              <a:t>Matt. 5:13-16</a:t>
            </a:r>
            <a:r>
              <a:rPr lang="en-US" sz="3600" dirty="0"/>
              <a:t>)</a:t>
            </a:r>
          </a:p>
          <a:p>
            <a:pPr lvl="0"/>
            <a:r>
              <a:rPr lang="en-US" sz="3600" dirty="0">
                <a:solidFill>
                  <a:prstClr val="white"/>
                </a:solidFill>
              </a:rPr>
              <a:t>Character is what you are on the inside. (</a:t>
            </a:r>
            <a:r>
              <a:rPr lang="en-US" sz="3600" dirty="0">
                <a:solidFill>
                  <a:schemeClr val="accent1"/>
                </a:solidFill>
              </a:rPr>
              <a:t>Phil. 2:22</a:t>
            </a:r>
            <a:r>
              <a:rPr lang="en-US" sz="3600" dirty="0">
                <a:solidFill>
                  <a:prstClr val="white"/>
                </a:solidFill>
              </a:rPr>
              <a:t>)</a:t>
            </a:r>
          </a:p>
          <a:p>
            <a:r>
              <a:rPr lang="en-US" sz="3600" dirty="0"/>
              <a:t>Reputation is what people think you are; </a:t>
            </a:r>
            <a:br>
              <a:rPr lang="en-US" sz="3600" dirty="0"/>
            </a:br>
            <a:r>
              <a:rPr lang="en-US" sz="3600" dirty="0"/>
              <a:t>character is what God knows you are.</a:t>
            </a:r>
            <a:endParaRPr lang="en-US" sz="2000" dirty="0"/>
          </a:p>
          <a:p>
            <a:r>
              <a:rPr lang="en-US" sz="3600" dirty="0"/>
              <a:t>Your character is </a:t>
            </a:r>
            <a:r>
              <a:rPr lang="en-US" sz="3600" u="sng" dirty="0"/>
              <a:t>a matter of choice</a:t>
            </a:r>
            <a:r>
              <a:rPr lang="en-US" sz="3600" dirty="0"/>
              <a:t>, not of birth.</a:t>
            </a:r>
          </a:p>
          <a:p>
            <a:pPr lvl="1"/>
            <a:r>
              <a:rPr lang="en-US" sz="3200" dirty="0"/>
              <a:t>You can become what you want to be.</a:t>
            </a:r>
          </a:p>
          <a:p>
            <a:pPr lvl="1"/>
            <a:r>
              <a:rPr lang="en-US" sz="3200" dirty="0"/>
              <a:t>You </a:t>
            </a:r>
            <a:r>
              <a:rPr lang="en-US" sz="3200" u="sng" dirty="0"/>
              <a:t>can change</a:t>
            </a:r>
            <a:r>
              <a:rPr lang="en-US" sz="3200" dirty="0"/>
              <a:t> parts of your character that are not what you </a:t>
            </a:r>
            <a:br>
              <a:rPr lang="en-US" sz="3200" dirty="0"/>
            </a:br>
            <a:r>
              <a:rPr lang="en-US" sz="3200" dirty="0"/>
              <a:t>(</a:t>
            </a:r>
            <a:r>
              <a:rPr lang="en-US" sz="3200" dirty="0">
                <a:solidFill>
                  <a:srgbClr val="75BDA7"/>
                </a:solidFill>
              </a:rPr>
              <a:t>or God</a:t>
            </a:r>
            <a:r>
              <a:rPr lang="en-US" sz="3200" dirty="0"/>
              <a:t>) want them to be.</a:t>
            </a:r>
            <a:endParaRPr lang="en-US" sz="2000" dirty="0"/>
          </a:p>
          <a:p>
            <a:r>
              <a:rPr lang="en-US" sz="3600" dirty="0"/>
              <a:t>God looks at the heart, not what man sees. (</a:t>
            </a:r>
            <a:r>
              <a:rPr lang="en-US" sz="3600" dirty="0">
                <a:solidFill>
                  <a:schemeClr val="accent1"/>
                </a:solidFill>
              </a:rPr>
              <a:t>1 Sam. 16:7</a:t>
            </a:r>
            <a:r>
              <a:rPr lang="en-US" sz="3600" dirty="0"/>
              <a:t>)</a:t>
            </a:r>
          </a:p>
          <a:p>
            <a:pPr lvl="0"/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7BDC39-8685-4D1C-88A2-4DB228BEC591}"/>
              </a:ext>
            </a:extLst>
          </p:cNvPr>
          <p:cNvSpPr txBox="1"/>
          <p:nvPr/>
        </p:nvSpPr>
        <p:spPr>
          <a:xfrm>
            <a:off x="0" y="4864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Developing </a:t>
            </a:r>
            <a:r>
              <a:rPr lang="en-US" sz="4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Positive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Christian </a:t>
            </a:r>
            <a:r>
              <a:rPr lang="en-US" sz="4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Character</a:t>
            </a:r>
          </a:p>
        </p:txBody>
      </p:sp>
    </p:spTree>
    <p:extLst>
      <p:ext uri="{BB962C8B-B14F-4D97-AF65-F5344CB8AC3E}">
        <p14:creationId xmlns:p14="http://schemas.microsoft.com/office/powerpoint/2010/main" val="3442008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EA809ED2-D16A-4533-A747-1F54EDD49804}"/>
              </a:ext>
            </a:extLst>
          </p:cNvPr>
          <p:cNvSpPr/>
          <p:nvPr/>
        </p:nvSpPr>
        <p:spPr>
          <a:xfrm>
            <a:off x="10088880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PERSEVERANCE</a:t>
            </a:r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879AFBBB-163F-4CB1-BD43-D67220787726}"/>
              </a:ext>
            </a:extLst>
          </p:cNvPr>
          <p:cNvSpPr/>
          <p:nvPr/>
        </p:nvSpPr>
        <p:spPr>
          <a:xfrm>
            <a:off x="8071104" y="5680553"/>
            <a:ext cx="2103120" cy="643345"/>
          </a:xfrm>
          <a:prstGeom prst="snip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DILIGENCE</a:t>
            </a:r>
          </a:p>
        </p:txBody>
      </p:sp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A4AFC06E-39B2-45F7-ADD5-2BCA750F6FCB}"/>
              </a:ext>
            </a:extLst>
          </p:cNvPr>
          <p:cNvSpPr/>
          <p:nvPr/>
        </p:nvSpPr>
        <p:spPr>
          <a:xfrm>
            <a:off x="6053328" y="5680553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KINDNESS</a:t>
            </a:r>
          </a:p>
        </p:txBody>
      </p:sp>
      <p:sp>
        <p:nvSpPr>
          <p:cNvPr id="12" name="Rectangle: Top Corners Snipped 11">
            <a:extLst>
              <a:ext uri="{FF2B5EF4-FFF2-40B4-BE49-F238E27FC236}">
                <a16:creationId xmlns:a16="http://schemas.microsoft.com/office/drawing/2014/main" id="{9195220D-0963-4024-BE4C-CF86FAB3F8B5}"/>
              </a:ext>
            </a:extLst>
          </p:cNvPr>
          <p:cNvSpPr/>
          <p:nvPr/>
        </p:nvSpPr>
        <p:spPr>
          <a:xfrm>
            <a:off x="4035552" y="5680553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MATURITY</a:t>
            </a:r>
          </a:p>
        </p:txBody>
      </p:sp>
      <p:sp>
        <p:nvSpPr>
          <p:cNvPr id="13" name="Rectangle: Top Corners Snipped 12">
            <a:extLst>
              <a:ext uri="{FF2B5EF4-FFF2-40B4-BE49-F238E27FC236}">
                <a16:creationId xmlns:a16="http://schemas.microsoft.com/office/drawing/2014/main" id="{E1B1DFB6-7159-498F-8FE1-57F91A2E826F}"/>
              </a:ext>
            </a:extLst>
          </p:cNvPr>
          <p:cNvSpPr/>
          <p:nvPr/>
        </p:nvSpPr>
        <p:spPr>
          <a:xfrm>
            <a:off x="2017776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</a:t>
            </a:r>
          </a:p>
        </p:txBody>
      </p:sp>
      <p:sp>
        <p:nvSpPr>
          <p:cNvPr id="14" name="Rectangle: Top Corners Snipped 13">
            <a:extLst>
              <a:ext uri="{FF2B5EF4-FFF2-40B4-BE49-F238E27FC236}">
                <a16:creationId xmlns:a16="http://schemas.microsoft.com/office/drawing/2014/main" id="{5E9F2C47-80DA-472D-810F-D29D9176C151}"/>
              </a:ext>
            </a:extLst>
          </p:cNvPr>
          <p:cNvSpPr/>
          <p:nvPr/>
        </p:nvSpPr>
        <p:spPr>
          <a:xfrm>
            <a:off x="0" y="5680553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HUMILITY</a:t>
            </a:r>
          </a:p>
        </p:txBody>
      </p:sp>
      <p:sp>
        <p:nvSpPr>
          <p:cNvPr id="15" name="Rectangle: Top Corners Snipped 14">
            <a:extLst>
              <a:ext uri="{FF2B5EF4-FFF2-40B4-BE49-F238E27FC236}">
                <a16:creationId xmlns:a16="http://schemas.microsoft.com/office/drawing/2014/main" id="{4C8D05B6-BE95-4FEC-A54A-67B7CB4487A8}"/>
              </a:ext>
            </a:extLst>
          </p:cNvPr>
          <p:cNvSpPr/>
          <p:nvPr/>
        </p:nvSpPr>
        <p:spPr>
          <a:xfrm>
            <a:off x="10088880" y="6214655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PURITY</a:t>
            </a:r>
          </a:p>
        </p:txBody>
      </p:sp>
      <p:sp>
        <p:nvSpPr>
          <p:cNvPr id="16" name="Rectangle: Top Corners Snipped 15">
            <a:extLst>
              <a:ext uri="{FF2B5EF4-FFF2-40B4-BE49-F238E27FC236}">
                <a16:creationId xmlns:a16="http://schemas.microsoft.com/office/drawing/2014/main" id="{A05281EC-29E8-4684-BA54-180C856296A5}"/>
              </a:ext>
            </a:extLst>
          </p:cNvPr>
          <p:cNvSpPr/>
          <p:nvPr/>
        </p:nvSpPr>
        <p:spPr>
          <a:xfrm>
            <a:off x="8071104" y="6214655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</a:t>
            </a:r>
          </a:p>
        </p:txBody>
      </p:sp>
      <p:sp>
        <p:nvSpPr>
          <p:cNvPr id="17" name="Rectangle: Top Corners Snipped 16">
            <a:extLst>
              <a:ext uri="{FF2B5EF4-FFF2-40B4-BE49-F238E27FC236}">
                <a16:creationId xmlns:a16="http://schemas.microsoft.com/office/drawing/2014/main" id="{C8148A18-FFFF-4F09-A25C-0CD395C86B46}"/>
              </a:ext>
            </a:extLst>
          </p:cNvPr>
          <p:cNvSpPr/>
          <p:nvPr/>
        </p:nvSpPr>
        <p:spPr>
          <a:xfrm>
            <a:off x="6053328" y="6214655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</a:p>
        </p:txBody>
      </p:sp>
      <p:sp>
        <p:nvSpPr>
          <p:cNvPr id="18" name="Rectangle: Top Corners Snipped 17">
            <a:extLst>
              <a:ext uri="{FF2B5EF4-FFF2-40B4-BE49-F238E27FC236}">
                <a16:creationId xmlns:a16="http://schemas.microsoft.com/office/drawing/2014/main" id="{979C9E58-1BDD-47B6-8366-09389102F3A5}"/>
              </a:ext>
            </a:extLst>
          </p:cNvPr>
          <p:cNvSpPr/>
          <p:nvPr/>
        </p:nvSpPr>
        <p:spPr>
          <a:xfrm>
            <a:off x="4035552" y="6214655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COURAGE</a:t>
            </a:r>
          </a:p>
        </p:txBody>
      </p:sp>
      <p:sp>
        <p:nvSpPr>
          <p:cNvPr id="19" name="Rectangle: Top Corners Snipped 18">
            <a:extLst>
              <a:ext uri="{FF2B5EF4-FFF2-40B4-BE49-F238E27FC236}">
                <a16:creationId xmlns:a16="http://schemas.microsoft.com/office/drawing/2014/main" id="{0582DD7F-0C59-46C4-A49E-56AE0EAF9EC7}"/>
              </a:ext>
            </a:extLst>
          </p:cNvPr>
          <p:cNvSpPr/>
          <p:nvPr/>
        </p:nvSpPr>
        <p:spPr>
          <a:xfrm>
            <a:off x="2017776" y="6214655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CONTENTMENT</a:t>
            </a:r>
          </a:p>
        </p:txBody>
      </p:sp>
      <p:sp>
        <p:nvSpPr>
          <p:cNvPr id="20" name="Rectangle: Top Corners Snipped 19">
            <a:extLst>
              <a:ext uri="{FF2B5EF4-FFF2-40B4-BE49-F238E27FC236}">
                <a16:creationId xmlns:a16="http://schemas.microsoft.com/office/drawing/2014/main" id="{BA296911-C7BD-4E7F-965D-D4753E1756C9}"/>
              </a:ext>
            </a:extLst>
          </p:cNvPr>
          <p:cNvSpPr/>
          <p:nvPr/>
        </p:nvSpPr>
        <p:spPr>
          <a:xfrm>
            <a:off x="0" y="6214655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  <a:ln>
            <a:solidFill>
              <a:srgbClr val="3494B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ED0AB07-B6E0-432E-ABA9-D86AE58F5716}"/>
              </a:ext>
            </a:extLst>
          </p:cNvPr>
          <p:cNvSpPr/>
          <p:nvPr/>
        </p:nvSpPr>
        <p:spPr>
          <a:xfrm>
            <a:off x="0" y="6858000"/>
            <a:ext cx="12192000" cy="621465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49,665 Potter Stock Photos, Potter Images | Depositphotos®">
            <a:extLst>
              <a:ext uri="{FF2B5EF4-FFF2-40B4-BE49-F238E27FC236}">
                <a16:creationId xmlns:a16="http://schemas.microsoft.com/office/drawing/2014/main" id="{82B3307D-FCEC-42C6-BA4D-89F1AECD4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9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490" y="-1177447"/>
            <a:ext cx="52235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C2A5566-3AF3-4DD7-928A-530CE06BFD60}"/>
              </a:ext>
            </a:extLst>
          </p:cNvPr>
          <p:cNvSpPr txBox="1"/>
          <p:nvPr/>
        </p:nvSpPr>
        <p:spPr>
          <a:xfrm>
            <a:off x="-1" y="38909"/>
            <a:ext cx="69684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latin typeface="Cambria" panose="02040503050406030204" pitchFamily="18" charset="0"/>
                <a:ea typeface="Cambria" panose="02040503050406030204" pitchFamily="18" charset="0"/>
              </a:rPr>
              <a:t>Developing </a:t>
            </a:r>
            <a:r>
              <a:rPr lang="en-US" sz="90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Positive</a:t>
            </a:r>
            <a:r>
              <a:rPr lang="en-US" sz="9000" b="1" dirty="0">
                <a:latin typeface="Cambria" panose="02040503050406030204" pitchFamily="18" charset="0"/>
                <a:ea typeface="Cambria" panose="02040503050406030204" pitchFamily="18" charset="0"/>
              </a:rPr>
              <a:t> Christian </a:t>
            </a:r>
            <a:r>
              <a:rPr lang="en-US" sz="90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Character</a:t>
            </a:r>
          </a:p>
        </p:txBody>
      </p:sp>
    </p:spTree>
    <p:extLst>
      <p:ext uri="{BB962C8B-B14F-4D97-AF65-F5344CB8AC3E}">
        <p14:creationId xmlns:p14="http://schemas.microsoft.com/office/powerpoint/2010/main" val="3326762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Top Corners Snipped 21">
            <a:extLst>
              <a:ext uri="{FF2B5EF4-FFF2-40B4-BE49-F238E27FC236}">
                <a16:creationId xmlns:a16="http://schemas.microsoft.com/office/drawing/2014/main" id="{EF4DB59A-8279-405C-913A-7B00FDAE37D3}"/>
              </a:ext>
            </a:extLst>
          </p:cNvPr>
          <p:cNvSpPr/>
          <p:nvPr/>
        </p:nvSpPr>
        <p:spPr>
          <a:xfrm>
            <a:off x="10088880" y="5675167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PERSEVERANCE</a:t>
            </a:r>
          </a:p>
        </p:txBody>
      </p:sp>
      <p:sp>
        <p:nvSpPr>
          <p:cNvPr id="23" name="Rectangle: Top Corners Snipped 22">
            <a:extLst>
              <a:ext uri="{FF2B5EF4-FFF2-40B4-BE49-F238E27FC236}">
                <a16:creationId xmlns:a16="http://schemas.microsoft.com/office/drawing/2014/main" id="{5F9C75FA-EF32-48A3-AFFC-427F0DB420C7}"/>
              </a:ext>
            </a:extLst>
          </p:cNvPr>
          <p:cNvSpPr/>
          <p:nvPr/>
        </p:nvSpPr>
        <p:spPr>
          <a:xfrm>
            <a:off x="8071104" y="5675167"/>
            <a:ext cx="2103120" cy="643345"/>
          </a:xfrm>
          <a:prstGeom prst="snip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DILIGENCE</a:t>
            </a:r>
          </a:p>
        </p:txBody>
      </p:sp>
      <p:sp>
        <p:nvSpPr>
          <p:cNvPr id="24" name="Rectangle: Top Corners Snipped 23">
            <a:extLst>
              <a:ext uri="{FF2B5EF4-FFF2-40B4-BE49-F238E27FC236}">
                <a16:creationId xmlns:a16="http://schemas.microsoft.com/office/drawing/2014/main" id="{0631B115-0412-4504-8E44-2AC9E6919F1F}"/>
              </a:ext>
            </a:extLst>
          </p:cNvPr>
          <p:cNvSpPr/>
          <p:nvPr/>
        </p:nvSpPr>
        <p:spPr>
          <a:xfrm>
            <a:off x="6053328" y="5675167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KINDNESS</a:t>
            </a:r>
          </a:p>
        </p:txBody>
      </p:sp>
      <p:sp>
        <p:nvSpPr>
          <p:cNvPr id="25" name="Rectangle: Top Corners Snipped 24">
            <a:extLst>
              <a:ext uri="{FF2B5EF4-FFF2-40B4-BE49-F238E27FC236}">
                <a16:creationId xmlns:a16="http://schemas.microsoft.com/office/drawing/2014/main" id="{E59A7B3E-B0DA-4B8B-B983-8BBE1C5FAECC}"/>
              </a:ext>
            </a:extLst>
          </p:cNvPr>
          <p:cNvSpPr/>
          <p:nvPr/>
        </p:nvSpPr>
        <p:spPr>
          <a:xfrm>
            <a:off x="4035552" y="5675167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MATURITY</a:t>
            </a:r>
          </a:p>
        </p:txBody>
      </p:sp>
      <p:sp>
        <p:nvSpPr>
          <p:cNvPr id="26" name="Rectangle: Top Corners Snipped 25">
            <a:extLst>
              <a:ext uri="{FF2B5EF4-FFF2-40B4-BE49-F238E27FC236}">
                <a16:creationId xmlns:a16="http://schemas.microsoft.com/office/drawing/2014/main" id="{E09EA94E-51BE-44A6-877F-43D7FFD790CE}"/>
              </a:ext>
            </a:extLst>
          </p:cNvPr>
          <p:cNvSpPr/>
          <p:nvPr/>
        </p:nvSpPr>
        <p:spPr>
          <a:xfrm>
            <a:off x="2017776" y="5675167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</a:t>
            </a:r>
          </a:p>
        </p:txBody>
      </p:sp>
      <p:sp>
        <p:nvSpPr>
          <p:cNvPr id="27" name="Rectangle: Top Corners Snipped 26">
            <a:extLst>
              <a:ext uri="{FF2B5EF4-FFF2-40B4-BE49-F238E27FC236}">
                <a16:creationId xmlns:a16="http://schemas.microsoft.com/office/drawing/2014/main" id="{2F1D3372-BCD2-43F5-9DAC-4EF9930F0238}"/>
              </a:ext>
            </a:extLst>
          </p:cNvPr>
          <p:cNvSpPr/>
          <p:nvPr/>
        </p:nvSpPr>
        <p:spPr>
          <a:xfrm>
            <a:off x="0" y="5675167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HUMILITY</a:t>
            </a:r>
          </a:p>
        </p:txBody>
      </p:sp>
      <p:sp>
        <p:nvSpPr>
          <p:cNvPr id="28" name="Rectangle: Top Corners Snipped 27">
            <a:extLst>
              <a:ext uri="{FF2B5EF4-FFF2-40B4-BE49-F238E27FC236}">
                <a16:creationId xmlns:a16="http://schemas.microsoft.com/office/drawing/2014/main" id="{56F676E7-50B8-4B50-82B5-4A484A0660DB}"/>
              </a:ext>
            </a:extLst>
          </p:cNvPr>
          <p:cNvSpPr/>
          <p:nvPr/>
        </p:nvSpPr>
        <p:spPr>
          <a:xfrm>
            <a:off x="10088880" y="6209269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PURITY</a:t>
            </a:r>
          </a:p>
        </p:txBody>
      </p:sp>
      <p:sp>
        <p:nvSpPr>
          <p:cNvPr id="29" name="Rectangle: Top Corners Snipped 28">
            <a:extLst>
              <a:ext uri="{FF2B5EF4-FFF2-40B4-BE49-F238E27FC236}">
                <a16:creationId xmlns:a16="http://schemas.microsoft.com/office/drawing/2014/main" id="{03BA1F74-41BB-4EF8-8F53-F4D825A6B74C}"/>
              </a:ext>
            </a:extLst>
          </p:cNvPr>
          <p:cNvSpPr/>
          <p:nvPr/>
        </p:nvSpPr>
        <p:spPr>
          <a:xfrm>
            <a:off x="8071104" y="6209269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</a:t>
            </a:r>
          </a:p>
        </p:txBody>
      </p:sp>
      <p:sp>
        <p:nvSpPr>
          <p:cNvPr id="30" name="Rectangle: Top Corners Snipped 29">
            <a:extLst>
              <a:ext uri="{FF2B5EF4-FFF2-40B4-BE49-F238E27FC236}">
                <a16:creationId xmlns:a16="http://schemas.microsoft.com/office/drawing/2014/main" id="{C3E3852D-3B63-4BAF-92D4-F61BCF1EA9F4}"/>
              </a:ext>
            </a:extLst>
          </p:cNvPr>
          <p:cNvSpPr/>
          <p:nvPr/>
        </p:nvSpPr>
        <p:spPr>
          <a:xfrm>
            <a:off x="6053328" y="6209269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</a:p>
        </p:txBody>
      </p:sp>
      <p:sp>
        <p:nvSpPr>
          <p:cNvPr id="31" name="Rectangle: Top Corners Snipped 30">
            <a:extLst>
              <a:ext uri="{FF2B5EF4-FFF2-40B4-BE49-F238E27FC236}">
                <a16:creationId xmlns:a16="http://schemas.microsoft.com/office/drawing/2014/main" id="{3A3ADAC0-47E1-439A-9B1A-B3AE75466052}"/>
              </a:ext>
            </a:extLst>
          </p:cNvPr>
          <p:cNvSpPr/>
          <p:nvPr/>
        </p:nvSpPr>
        <p:spPr>
          <a:xfrm>
            <a:off x="4035552" y="6209269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COURAGE</a:t>
            </a:r>
          </a:p>
        </p:txBody>
      </p:sp>
      <p:sp>
        <p:nvSpPr>
          <p:cNvPr id="32" name="Rectangle: Top Corners Snipped 31">
            <a:extLst>
              <a:ext uri="{FF2B5EF4-FFF2-40B4-BE49-F238E27FC236}">
                <a16:creationId xmlns:a16="http://schemas.microsoft.com/office/drawing/2014/main" id="{A1451A3F-B063-42E5-9828-67DB4719F253}"/>
              </a:ext>
            </a:extLst>
          </p:cNvPr>
          <p:cNvSpPr/>
          <p:nvPr/>
        </p:nvSpPr>
        <p:spPr>
          <a:xfrm>
            <a:off x="0" y="6209269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</a:t>
            </a:r>
          </a:p>
        </p:txBody>
      </p:sp>
      <p:sp>
        <p:nvSpPr>
          <p:cNvPr id="19" name="Rectangle: Top Corners Snipped 18">
            <a:extLst>
              <a:ext uri="{FF2B5EF4-FFF2-40B4-BE49-F238E27FC236}">
                <a16:creationId xmlns:a16="http://schemas.microsoft.com/office/drawing/2014/main" id="{0582DD7F-0C59-46C4-A49E-56AE0EAF9EC7}"/>
              </a:ext>
            </a:extLst>
          </p:cNvPr>
          <p:cNvSpPr/>
          <p:nvPr/>
        </p:nvSpPr>
        <p:spPr>
          <a:xfrm>
            <a:off x="2017776" y="0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CONTENTMENT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ED0AB07-B6E0-432E-ABA9-D86AE58F5716}"/>
              </a:ext>
            </a:extLst>
          </p:cNvPr>
          <p:cNvSpPr/>
          <p:nvPr/>
        </p:nvSpPr>
        <p:spPr>
          <a:xfrm>
            <a:off x="0" y="643345"/>
            <a:ext cx="12192000" cy="621465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64F3B47-7939-4363-B732-2FB7E57C2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23" y="832338"/>
            <a:ext cx="11840308" cy="6025662"/>
          </a:xfrm>
          <a:solidFill>
            <a:schemeClr val="tx1"/>
          </a:solidFill>
        </p:spPr>
        <p:txBody>
          <a:bodyPr numCol="2">
            <a:normAutofit/>
          </a:bodyPr>
          <a:lstStyle/>
          <a:p>
            <a:pPr marL="515938" marR="0" lvl="0" indent="-2809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Jesus on Money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3600" dirty="0">
                <a:solidFill>
                  <a:srgbClr val="FF0000"/>
                </a:solidFill>
                <a:latin typeface="Calibri" panose="020F0502020204030204"/>
              </a:rPr>
              <a:t>Matt. 6:19-21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3600" dirty="0">
                <a:solidFill>
                  <a:srgbClr val="FF0000"/>
                </a:solidFill>
              </a:rPr>
              <a:t>Mark 4:18-19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3600" dirty="0">
                <a:solidFill>
                  <a:srgbClr val="FF0000"/>
                </a:solidFill>
              </a:rPr>
              <a:t>Mark 10:23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3600" dirty="0">
                <a:solidFill>
                  <a:srgbClr val="FF0000"/>
                </a:solidFill>
              </a:rPr>
              <a:t>Luke 12:15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3600" dirty="0">
                <a:solidFill>
                  <a:srgbClr val="FF0000"/>
                </a:solidFill>
              </a:rPr>
              <a:t>Luke 16:13-14</a:t>
            </a:r>
          </a:p>
          <a:p>
            <a:pPr marL="973138" lvl="1" indent="-280988">
              <a:spcBef>
                <a:spcPts val="1000"/>
              </a:spcBef>
              <a:defRPr/>
            </a:pPr>
            <a:endParaRPr lang="en-US" sz="3600" dirty="0">
              <a:solidFill>
                <a:srgbClr val="FF0000"/>
              </a:solidFill>
            </a:endParaRPr>
          </a:p>
          <a:p>
            <a:pPr marL="973138" lvl="1" indent="-280988">
              <a:spcBef>
                <a:spcPts val="1000"/>
              </a:spcBef>
              <a:defRPr/>
            </a:pPr>
            <a:endParaRPr lang="en-US" sz="3600" dirty="0">
              <a:solidFill>
                <a:srgbClr val="FF0000"/>
              </a:solidFill>
            </a:endParaRPr>
          </a:p>
          <a:p>
            <a:pPr marL="692150" lvl="1" indent="0">
              <a:spcBef>
                <a:spcPts val="1000"/>
              </a:spcBef>
              <a:buNone/>
              <a:defRPr/>
            </a:pPr>
            <a:endParaRPr lang="en-US" sz="3600" dirty="0">
              <a:solidFill>
                <a:srgbClr val="FF0000"/>
              </a:solidFill>
            </a:endParaRPr>
          </a:p>
          <a:p>
            <a:pPr marL="515938" lvl="0" indent="-280988">
              <a:defRPr/>
            </a:pPr>
            <a:r>
              <a:rPr lang="en-US" sz="4000" dirty="0">
                <a:solidFill>
                  <a:schemeClr val="bg1"/>
                </a:solidFill>
              </a:rPr>
              <a:t>Epistles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3600" dirty="0">
                <a:solidFill>
                  <a:srgbClr val="FF0000"/>
                </a:solidFill>
              </a:rPr>
              <a:t>Phil. 4:11-12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3600" dirty="0">
                <a:solidFill>
                  <a:srgbClr val="FF0000"/>
                </a:solidFill>
              </a:rPr>
              <a:t>1 Tim. 6:6-10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3600" dirty="0">
                <a:solidFill>
                  <a:srgbClr val="FF0000"/>
                </a:solidFill>
              </a:rPr>
              <a:t>1 Tim. 6:17-19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3600" dirty="0">
                <a:solidFill>
                  <a:srgbClr val="FF0000"/>
                </a:solidFill>
              </a:rPr>
              <a:t>Heb. 13:5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3600" dirty="0">
                <a:solidFill>
                  <a:srgbClr val="FF0000"/>
                </a:solidFill>
              </a:rPr>
              <a:t>Rev. 3:17</a:t>
            </a:r>
          </a:p>
        </p:txBody>
      </p:sp>
    </p:spTree>
    <p:extLst>
      <p:ext uri="{BB962C8B-B14F-4D97-AF65-F5344CB8AC3E}">
        <p14:creationId xmlns:p14="http://schemas.microsoft.com/office/powerpoint/2010/main" val="2727281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Top Corners Snipped 21">
            <a:extLst>
              <a:ext uri="{FF2B5EF4-FFF2-40B4-BE49-F238E27FC236}">
                <a16:creationId xmlns:a16="http://schemas.microsoft.com/office/drawing/2014/main" id="{E8EB5BFC-EA01-4C86-AA4F-F11DCB918CB4}"/>
              </a:ext>
            </a:extLst>
          </p:cNvPr>
          <p:cNvSpPr/>
          <p:nvPr/>
        </p:nvSpPr>
        <p:spPr>
          <a:xfrm>
            <a:off x="10088880" y="5675167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PERSEVERANCE</a:t>
            </a:r>
          </a:p>
        </p:txBody>
      </p:sp>
      <p:sp>
        <p:nvSpPr>
          <p:cNvPr id="23" name="Rectangle: Top Corners Snipped 22">
            <a:extLst>
              <a:ext uri="{FF2B5EF4-FFF2-40B4-BE49-F238E27FC236}">
                <a16:creationId xmlns:a16="http://schemas.microsoft.com/office/drawing/2014/main" id="{15034FD1-4A13-4CA4-BCEB-6F1067F71F26}"/>
              </a:ext>
            </a:extLst>
          </p:cNvPr>
          <p:cNvSpPr/>
          <p:nvPr/>
        </p:nvSpPr>
        <p:spPr>
          <a:xfrm>
            <a:off x="8071104" y="5675167"/>
            <a:ext cx="2103120" cy="643345"/>
          </a:xfrm>
          <a:prstGeom prst="snip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DILIGENCE</a:t>
            </a:r>
          </a:p>
        </p:txBody>
      </p:sp>
      <p:sp>
        <p:nvSpPr>
          <p:cNvPr id="24" name="Rectangle: Top Corners Snipped 23">
            <a:extLst>
              <a:ext uri="{FF2B5EF4-FFF2-40B4-BE49-F238E27FC236}">
                <a16:creationId xmlns:a16="http://schemas.microsoft.com/office/drawing/2014/main" id="{8AFAE407-E443-4911-A386-672901F20ABF}"/>
              </a:ext>
            </a:extLst>
          </p:cNvPr>
          <p:cNvSpPr/>
          <p:nvPr/>
        </p:nvSpPr>
        <p:spPr>
          <a:xfrm>
            <a:off x="6053328" y="5675167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KINDNESS</a:t>
            </a:r>
          </a:p>
        </p:txBody>
      </p:sp>
      <p:sp>
        <p:nvSpPr>
          <p:cNvPr id="25" name="Rectangle: Top Corners Snipped 24">
            <a:extLst>
              <a:ext uri="{FF2B5EF4-FFF2-40B4-BE49-F238E27FC236}">
                <a16:creationId xmlns:a16="http://schemas.microsoft.com/office/drawing/2014/main" id="{C15A8611-B041-4CD6-B73A-514A5E7AD309}"/>
              </a:ext>
            </a:extLst>
          </p:cNvPr>
          <p:cNvSpPr/>
          <p:nvPr/>
        </p:nvSpPr>
        <p:spPr>
          <a:xfrm>
            <a:off x="4035552" y="5675167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MATURITY</a:t>
            </a:r>
          </a:p>
        </p:txBody>
      </p:sp>
      <p:sp>
        <p:nvSpPr>
          <p:cNvPr id="26" name="Rectangle: Top Corners Snipped 25">
            <a:extLst>
              <a:ext uri="{FF2B5EF4-FFF2-40B4-BE49-F238E27FC236}">
                <a16:creationId xmlns:a16="http://schemas.microsoft.com/office/drawing/2014/main" id="{E1431867-CAD9-48B5-A258-8B0D190DD7C8}"/>
              </a:ext>
            </a:extLst>
          </p:cNvPr>
          <p:cNvSpPr/>
          <p:nvPr/>
        </p:nvSpPr>
        <p:spPr>
          <a:xfrm>
            <a:off x="2017776" y="5675167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</a:t>
            </a:r>
          </a:p>
        </p:txBody>
      </p:sp>
      <p:sp>
        <p:nvSpPr>
          <p:cNvPr id="27" name="Rectangle: Top Corners Snipped 26">
            <a:extLst>
              <a:ext uri="{FF2B5EF4-FFF2-40B4-BE49-F238E27FC236}">
                <a16:creationId xmlns:a16="http://schemas.microsoft.com/office/drawing/2014/main" id="{82EC0F09-7B31-4F2C-896F-DABD063E2932}"/>
              </a:ext>
            </a:extLst>
          </p:cNvPr>
          <p:cNvSpPr/>
          <p:nvPr/>
        </p:nvSpPr>
        <p:spPr>
          <a:xfrm>
            <a:off x="0" y="5675167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HUMILITY</a:t>
            </a:r>
          </a:p>
        </p:txBody>
      </p:sp>
      <p:sp>
        <p:nvSpPr>
          <p:cNvPr id="28" name="Rectangle: Top Corners Snipped 27">
            <a:extLst>
              <a:ext uri="{FF2B5EF4-FFF2-40B4-BE49-F238E27FC236}">
                <a16:creationId xmlns:a16="http://schemas.microsoft.com/office/drawing/2014/main" id="{7ED95AAE-DD9A-42A5-9EEE-771C3B184612}"/>
              </a:ext>
            </a:extLst>
          </p:cNvPr>
          <p:cNvSpPr/>
          <p:nvPr/>
        </p:nvSpPr>
        <p:spPr>
          <a:xfrm>
            <a:off x="10088880" y="6209269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PURITY</a:t>
            </a:r>
          </a:p>
        </p:txBody>
      </p:sp>
      <p:sp>
        <p:nvSpPr>
          <p:cNvPr id="29" name="Rectangle: Top Corners Snipped 28">
            <a:extLst>
              <a:ext uri="{FF2B5EF4-FFF2-40B4-BE49-F238E27FC236}">
                <a16:creationId xmlns:a16="http://schemas.microsoft.com/office/drawing/2014/main" id="{03A2BDE5-5E84-4484-92D9-C58EC3C8F115}"/>
              </a:ext>
            </a:extLst>
          </p:cNvPr>
          <p:cNvSpPr/>
          <p:nvPr/>
        </p:nvSpPr>
        <p:spPr>
          <a:xfrm>
            <a:off x="8071104" y="6209269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</a:t>
            </a:r>
          </a:p>
        </p:txBody>
      </p:sp>
      <p:sp>
        <p:nvSpPr>
          <p:cNvPr id="30" name="Rectangle: Top Corners Snipped 29">
            <a:extLst>
              <a:ext uri="{FF2B5EF4-FFF2-40B4-BE49-F238E27FC236}">
                <a16:creationId xmlns:a16="http://schemas.microsoft.com/office/drawing/2014/main" id="{4FA6EC1E-89E7-45D6-92B4-F1F783911D65}"/>
              </a:ext>
            </a:extLst>
          </p:cNvPr>
          <p:cNvSpPr/>
          <p:nvPr/>
        </p:nvSpPr>
        <p:spPr>
          <a:xfrm>
            <a:off x="6053328" y="6209269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</a:p>
        </p:txBody>
      </p:sp>
      <p:sp>
        <p:nvSpPr>
          <p:cNvPr id="31" name="Rectangle: Top Corners Snipped 30">
            <a:extLst>
              <a:ext uri="{FF2B5EF4-FFF2-40B4-BE49-F238E27FC236}">
                <a16:creationId xmlns:a16="http://schemas.microsoft.com/office/drawing/2014/main" id="{C741B8B4-A9E3-4DEA-803F-58EA050F72B4}"/>
              </a:ext>
            </a:extLst>
          </p:cNvPr>
          <p:cNvSpPr/>
          <p:nvPr/>
        </p:nvSpPr>
        <p:spPr>
          <a:xfrm>
            <a:off x="4035552" y="6209269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COURAGE</a:t>
            </a:r>
          </a:p>
        </p:txBody>
      </p:sp>
      <p:sp>
        <p:nvSpPr>
          <p:cNvPr id="32" name="Rectangle: Top Corners Snipped 31">
            <a:extLst>
              <a:ext uri="{FF2B5EF4-FFF2-40B4-BE49-F238E27FC236}">
                <a16:creationId xmlns:a16="http://schemas.microsoft.com/office/drawing/2014/main" id="{8D01E33A-3005-4BCB-A262-9BFC0C861A83}"/>
              </a:ext>
            </a:extLst>
          </p:cNvPr>
          <p:cNvSpPr/>
          <p:nvPr/>
        </p:nvSpPr>
        <p:spPr>
          <a:xfrm>
            <a:off x="0" y="6209269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</a:t>
            </a:r>
          </a:p>
        </p:txBody>
      </p:sp>
      <p:sp>
        <p:nvSpPr>
          <p:cNvPr id="19" name="Rectangle: Top Corners Snipped 18">
            <a:extLst>
              <a:ext uri="{FF2B5EF4-FFF2-40B4-BE49-F238E27FC236}">
                <a16:creationId xmlns:a16="http://schemas.microsoft.com/office/drawing/2014/main" id="{0582DD7F-0C59-46C4-A49E-56AE0EAF9EC7}"/>
              </a:ext>
            </a:extLst>
          </p:cNvPr>
          <p:cNvSpPr/>
          <p:nvPr/>
        </p:nvSpPr>
        <p:spPr>
          <a:xfrm>
            <a:off x="2017776" y="0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CONTENTMENT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ED0AB07-B6E0-432E-ABA9-D86AE58F5716}"/>
              </a:ext>
            </a:extLst>
          </p:cNvPr>
          <p:cNvSpPr/>
          <p:nvPr/>
        </p:nvSpPr>
        <p:spPr>
          <a:xfrm>
            <a:off x="0" y="643345"/>
            <a:ext cx="12192000" cy="621465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64F3B47-7939-4363-B732-2FB7E57C2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23" y="832338"/>
            <a:ext cx="11840308" cy="6025662"/>
          </a:xfrm>
          <a:solidFill>
            <a:schemeClr val="tx1"/>
          </a:solidFill>
        </p:spPr>
        <p:txBody>
          <a:bodyPr numCol="1">
            <a:normAutofit/>
          </a:bodyPr>
          <a:lstStyle/>
          <a:p>
            <a:pPr marL="515938" marR="0" lvl="0" indent="-2809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Testament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Examples of Covetousness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3600" dirty="0">
                <a:solidFill>
                  <a:srgbClr val="FF0000"/>
                </a:solidFill>
              </a:rPr>
              <a:t>Rich Young Ruler (Matt. 19:16-22)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3600" dirty="0">
                <a:solidFill>
                  <a:srgbClr val="FF0000"/>
                </a:solidFill>
              </a:rPr>
              <a:t>Rich farmer (Luke 12:16-21)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3600" dirty="0">
                <a:solidFill>
                  <a:srgbClr val="FF0000"/>
                </a:solidFill>
              </a:rPr>
              <a:t>Felix (Acts 24:26)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3600" dirty="0">
                <a:solidFill>
                  <a:srgbClr val="FF0000"/>
                </a:solidFill>
              </a:rPr>
              <a:t>Judas Iscariot (Matt. 26:14-16)</a:t>
            </a:r>
          </a:p>
        </p:txBody>
      </p:sp>
    </p:spTree>
    <p:extLst>
      <p:ext uri="{BB962C8B-B14F-4D97-AF65-F5344CB8AC3E}">
        <p14:creationId xmlns:p14="http://schemas.microsoft.com/office/powerpoint/2010/main" val="2304720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: Top Corners Snipped 53">
            <a:extLst>
              <a:ext uri="{FF2B5EF4-FFF2-40B4-BE49-F238E27FC236}">
                <a16:creationId xmlns:a16="http://schemas.microsoft.com/office/drawing/2014/main" id="{5A1AF414-78BD-4BBC-88CD-44C9970C0FD0}"/>
              </a:ext>
            </a:extLst>
          </p:cNvPr>
          <p:cNvSpPr/>
          <p:nvPr/>
        </p:nvSpPr>
        <p:spPr>
          <a:xfrm>
            <a:off x="10088880" y="5675167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PERSEVERANCE</a:t>
            </a:r>
          </a:p>
        </p:txBody>
      </p:sp>
      <p:sp>
        <p:nvSpPr>
          <p:cNvPr id="55" name="Rectangle: Top Corners Snipped 54">
            <a:extLst>
              <a:ext uri="{FF2B5EF4-FFF2-40B4-BE49-F238E27FC236}">
                <a16:creationId xmlns:a16="http://schemas.microsoft.com/office/drawing/2014/main" id="{FA2D085C-5267-40B3-87BD-77BD077F6002}"/>
              </a:ext>
            </a:extLst>
          </p:cNvPr>
          <p:cNvSpPr/>
          <p:nvPr/>
        </p:nvSpPr>
        <p:spPr>
          <a:xfrm>
            <a:off x="8071104" y="5675167"/>
            <a:ext cx="2103120" cy="643345"/>
          </a:xfrm>
          <a:prstGeom prst="snip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DILIGENCE</a:t>
            </a:r>
          </a:p>
        </p:txBody>
      </p:sp>
      <p:sp>
        <p:nvSpPr>
          <p:cNvPr id="56" name="Rectangle: Top Corners Snipped 55">
            <a:extLst>
              <a:ext uri="{FF2B5EF4-FFF2-40B4-BE49-F238E27FC236}">
                <a16:creationId xmlns:a16="http://schemas.microsoft.com/office/drawing/2014/main" id="{68E4C819-4BB7-4D6D-8AD6-6BBE9DC6A915}"/>
              </a:ext>
            </a:extLst>
          </p:cNvPr>
          <p:cNvSpPr/>
          <p:nvPr/>
        </p:nvSpPr>
        <p:spPr>
          <a:xfrm>
            <a:off x="6053328" y="5675167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KINDNESS</a:t>
            </a:r>
          </a:p>
        </p:txBody>
      </p:sp>
      <p:sp>
        <p:nvSpPr>
          <p:cNvPr id="57" name="Rectangle: Top Corners Snipped 56">
            <a:extLst>
              <a:ext uri="{FF2B5EF4-FFF2-40B4-BE49-F238E27FC236}">
                <a16:creationId xmlns:a16="http://schemas.microsoft.com/office/drawing/2014/main" id="{904FC36D-615E-40D0-8FCF-427B1C813BAC}"/>
              </a:ext>
            </a:extLst>
          </p:cNvPr>
          <p:cNvSpPr/>
          <p:nvPr/>
        </p:nvSpPr>
        <p:spPr>
          <a:xfrm>
            <a:off x="4035552" y="5675167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MATURITY</a:t>
            </a:r>
          </a:p>
        </p:txBody>
      </p:sp>
      <p:sp>
        <p:nvSpPr>
          <p:cNvPr id="58" name="Rectangle: Top Corners Snipped 57">
            <a:extLst>
              <a:ext uri="{FF2B5EF4-FFF2-40B4-BE49-F238E27FC236}">
                <a16:creationId xmlns:a16="http://schemas.microsoft.com/office/drawing/2014/main" id="{042E31E7-B0BF-43CA-8E85-813AC61C567D}"/>
              </a:ext>
            </a:extLst>
          </p:cNvPr>
          <p:cNvSpPr/>
          <p:nvPr/>
        </p:nvSpPr>
        <p:spPr>
          <a:xfrm>
            <a:off x="2017776" y="5675167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</a:t>
            </a:r>
          </a:p>
        </p:txBody>
      </p:sp>
      <p:sp>
        <p:nvSpPr>
          <p:cNvPr id="59" name="Rectangle: Top Corners Snipped 58">
            <a:extLst>
              <a:ext uri="{FF2B5EF4-FFF2-40B4-BE49-F238E27FC236}">
                <a16:creationId xmlns:a16="http://schemas.microsoft.com/office/drawing/2014/main" id="{C052F6AF-A9CA-43B5-8210-F883ECD293A6}"/>
              </a:ext>
            </a:extLst>
          </p:cNvPr>
          <p:cNvSpPr/>
          <p:nvPr/>
        </p:nvSpPr>
        <p:spPr>
          <a:xfrm>
            <a:off x="0" y="5675167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HUMILITY</a:t>
            </a:r>
          </a:p>
        </p:txBody>
      </p:sp>
      <p:sp>
        <p:nvSpPr>
          <p:cNvPr id="60" name="Rectangle: Top Corners Snipped 59">
            <a:extLst>
              <a:ext uri="{FF2B5EF4-FFF2-40B4-BE49-F238E27FC236}">
                <a16:creationId xmlns:a16="http://schemas.microsoft.com/office/drawing/2014/main" id="{336130F2-1E76-478C-B79D-DAF785457FD6}"/>
              </a:ext>
            </a:extLst>
          </p:cNvPr>
          <p:cNvSpPr/>
          <p:nvPr/>
        </p:nvSpPr>
        <p:spPr>
          <a:xfrm>
            <a:off x="10088880" y="6209269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PURITY</a:t>
            </a:r>
          </a:p>
        </p:txBody>
      </p:sp>
      <p:sp>
        <p:nvSpPr>
          <p:cNvPr id="61" name="Rectangle: Top Corners Snipped 60">
            <a:extLst>
              <a:ext uri="{FF2B5EF4-FFF2-40B4-BE49-F238E27FC236}">
                <a16:creationId xmlns:a16="http://schemas.microsoft.com/office/drawing/2014/main" id="{9ED3A844-81A2-4EB2-B45D-903C4F301CA1}"/>
              </a:ext>
            </a:extLst>
          </p:cNvPr>
          <p:cNvSpPr/>
          <p:nvPr/>
        </p:nvSpPr>
        <p:spPr>
          <a:xfrm>
            <a:off x="8071104" y="6209269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</a:t>
            </a:r>
          </a:p>
        </p:txBody>
      </p:sp>
      <p:sp>
        <p:nvSpPr>
          <p:cNvPr id="62" name="Rectangle: Top Corners Snipped 61">
            <a:extLst>
              <a:ext uri="{FF2B5EF4-FFF2-40B4-BE49-F238E27FC236}">
                <a16:creationId xmlns:a16="http://schemas.microsoft.com/office/drawing/2014/main" id="{E865AEEC-A927-492A-9351-E953A7E5EB8F}"/>
              </a:ext>
            </a:extLst>
          </p:cNvPr>
          <p:cNvSpPr/>
          <p:nvPr/>
        </p:nvSpPr>
        <p:spPr>
          <a:xfrm>
            <a:off x="6053328" y="6209269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</a:p>
        </p:txBody>
      </p:sp>
      <p:sp>
        <p:nvSpPr>
          <p:cNvPr id="63" name="Rectangle: Top Corners Snipped 62">
            <a:extLst>
              <a:ext uri="{FF2B5EF4-FFF2-40B4-BE49-F238E27FC236}">
                <a16:creationId xmlns:a16="http://schemas.microsoft.com/office/drawing/2014/main" id="{2103421A-3E51-43BB-858B-CC9ED2383000}"/>
              </a:ext>
            </a:extLst>
          </p:cNvPr>
          <p:cNvSpPr/>
          <p:nvPr/>
        </p:nvSpPr>
        <p:spPr>
          <a:xfrm>
            <a:off x="4035552" y="6209269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COURAGE</a:t>
            </a:r>
          </a:p>
        </p:txBody>
      </p:sp>
      <p:sp>
        <p:nvSpPr>
          <p:cNvPr id="64" name="Rectangle: Top Corners Snipped 63">
            <a:extLst>
              <a:ext uri="{FF2B5EF4-FFF2-40B4-BE49-F238E27FC236}">
                <a16:creationId xmlns:a16="http://schemas.microsoft.com/office/drawing/2014/main" id="{58D30B15-3024-423B-B358-3D20965D3130}"/>
              </a:ext>
            </a:extLst>
          </p:cNvPr>
          <p:cNvSpPr/>
          <p:nvPr/>
        </p:nvSpPr>
        <p:spPr>
          <a:xfrm>
            <a:off x="0" y="6209269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</a:t>
            </a:r>
          </a:p>
        </p:txBody>
      </p:sp>
      <p:sp>
        <p:nvSpPr>
          <p:cNvPr id="19" name="Rectangle: Top Corners Snipped 18">
            <a:extLst>
              <a:ext uri="{FF2B5EF4-FFF2-40B4-BE49-F238E27FC236}">
                <a16:creationId xmlns:a16="http://schemas.microsoft.com/office/drawing/2014/main" id="{0582DD7F-0C59-46C4-A49E-56AE0EAF9EC7}"/>
              </a:ext>
            </a:extLst>
          </p:cNvPr>
          <p:cNvSpPr/>
          <p:nvPr/>
        </p:nvSpPr>
        <p:spPr>
          <a:xfrm>
            <a:off x="2017776" y="0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CONTENTMENT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ED0AB07-B6E0-432E-ABA9-D86AE58F5716}"/>
              </a:ext>
            </a:extLst>
          </p:cNvPr>
          <p:cNvSpPr/>
          <p:nvPr/>
        </p:nvSpPr>
        <p:spPr>
          <a:xfrm>
            <a:off x="0" y="643345"/>
            <a:ext cx="12192000" cy="621465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64F3B47-7939-4363-B732-2FB7E57C2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23" y="832338"/>
            <a:ext cx="11840308" cy="6025662"/>
          </a:xfrm>
          <a:solidFill>
            <a:schemeClr val="tx1"/>
          </a:solidFill>
        </p:spPr>
        <p:txBody>
          <a:bodyPr numCol="1">
            <a:normAutofit/>
          </a:bodyPr>
          <a:lstStyle/>
          <a:p>
            <a:pPr marL="515938" indent="-280988">
              <a:defRPr/>
            </a:pPr>
            <a:r>
              <a:rPr lang="en-US" sz="4000" dirty="0">
                <a:solidFill>
                  <a:schemeClr val="bg1"/>
                </a:solidFill>
              </a:rPr>
              <a:t>May be more warnings in Bible against covetousness</a:t>
            </a:r>
          </a:p>
          <a:p>
            <a:pPr marL="973138" lvl="1" indent="-280988">
              <a:defRPr/>
            </a:pPr>
            <a:r>
              <a:rPr lang="en-US" sz="3600" dirty="0">
                <a:solidFill>
                  <a:schemeClr val="bg1"/>
                </a:solidFill>
              </a:rPr>
              <a:t>Every kind of evil springs forth from greedy heart</a:t>
            </a:r>
          </a:p>
          <a:p>
            <a:pPr marL="973138" lvl="1" indent="-280988">
              <a:defRPr/>
            </a:pPr>
            <a:r>
              <a:rPr lang="en-US" sz="3600" dirty="0">
                <a:solidFill>
                  <a:srgbClr val="2683C6"/>
                </a:solidFill>
              </a:rPr>
              <a:t>Examine your own attitude towards money &amp; possessions (wants vs needs)</a:t>
            </a:r>
          </a:p>
          <a:p>
            <a:pPr marL="973138" lvl="1" indent="-280988">
              <a:defRPr/>
            </a:pPr>
            <a:r>
              <a:rPr lang="en-US" sz="3600" dirty="0">
                <a:solidFill>
                  <a:schemeClr val="bg1"/>
                </a:solidFill>
              </a:rPr>
              <a:t>Do not lose your soul over money.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BC8B40-B9F8-4749-A6EF-0A9AF52D5EE2}"/>
              </a:ext>
            </a:extLst>
          </p:cNvPr>
          <p:cNvSpPr txBox="1"/>
          <p:nvPr/>
        </p:nvSpPr>
        <p:spPr>
          <a:xfrm>
            <a:off x="0" y="-85603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Developing </a:t>
            </a:r>
            <a:r>
              <a:rPr lang="en-US" sz="4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Positive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Christian </a:t>
            </a:r>
            <a:r>
              <a:rPr lang="en-US" sz="4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Character</a:t>
            </a:r>
          </a:p>
        </p:txBody>
      </p:sp>
    </p:spTree>
    <p:extLst>
      <p:ext uri="{BB962C8B-B14F-4D97-AF65-F5344CB8AC3E}">
        <p14:creationId xmlns:p14="http://schemas.microsoft.com/office/powerpoint/2010/main" val="1703041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EA809ED2-D16A-4533-A747-1F54EDD49804}"/>
              </a:ext>
            </a:extLst>
          </p:cNvPr>
          <p:cNvSpPr/>
          <p:nvPr/>
        </p:nvSpPr>
        <p:spPr>
          <a:xfrm>
            <a:off x="10088880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PERSEVERANCE</a:t>
            </a:r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879AFBBB-163F-4CB1-BD43-D67220787726}"/>
              </a:ext>
            </a:extLst>
          </p:cNvPr>
          <p:cNvSpPr/>
          <p:nvPr/>
        </p:nvSpPr>
        <p:spPr>
          <a:xfrm>
            <a:off x="8071104" y="5680553"/>
            <a:ext cx="2103120" cy="643345"/>
          </a:xfrm>
          <a:prstGeom prst="snip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DILIGENCE</a:t>
            </a:r>
          </a:p>
        </p:txBody>
      </p:sp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A4AFC06E-39B2-45F7-ADD5-2BCA750F6FCB}"/>
              </a:ext>
            </a:extLst>
          </p:cNvPr>
          <p:cNvSpPr/>
          <p:nvPr/>
        </p:nvSpPr>
        <p:spPr>
          <a:xfrm>
            <a:off x="6053328" y="5680553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KINDNESS</a:t>
            </a:r>
          </a:p>
        </p:txBody>
      </p:sp>
      <p:sp>
        <p:nvSpPr>
          <p:cNvPr id="12" name="Rectangle: Top Corners Snipped 11">
            <a:extLst>
              <a:ext uri="{FF2B5EF4-FFF2-40B4-BE49-F238E27FC236}">
                <a16:creationId xmlns:a16="http://schemas.microsoft.com/office/drawing/2014/main" id="{9195220D-0963-4024-BE4C-CF86FAB3F8B5}"/>
              </a:ext>
            </a:extLst>
          </p:cNvPr>
          <p:cNvSpPr/>
          <p:nvPr/>
        </p:nvSpPr>
        <p:spPr>
          <a:xfrm>
            <a:off x="4035552" y="5680553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MATURITY</a:t>
            </a:r>
          </a:p>
        </p:txBody>
      </p:sp>
      <p:sp>
        <p:nvSpPr>
          <p:cNvPr id="13" name="Rectangle: Top Corners Snipped 12">
            <a:extLst>
              <a:ext uri="{FF2B5EF4-FFF2-40B4-BE49-F238E27FC236}">
                <a16:creationId xmlns:a16="http://schemas.microsoft.com/office/drawing/2014/main" id="{E1B1DFB6-7159-498F-8FE1-57F91A2E826F}"/>
              </a:ext>
            </a:extLst>
          </p:cNvPr>
          <p:cNvSpPr/>
          <p:nvPr/>
        </p:nvSpPr>
        <p:spPr>
          <a:xfrm>
            <a:off x="2017776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</a:t>
            </a:r>
          </a:p>
        </p:txBody>
      </p:sp>
      <p:sp>
        <p:nvSpPr>
          <p:cNvPr id="14" name="Rectangle: Top Corners Snipped 13">
            <a:extLst>
              <a:ext uri="{FF2B5EF4-FFF2-40B4-BE49-F238E27FC236}">
                <a16:creationId xmlns:a16="http://schemas.microsoft.com/office/drawing/2014/main" id="{5E9F2C47-80DA-472D-810F-D29D9176C151}"/>
              </a:ext>
            </a:extLst>
          </p:cNvPr>
          <p:cNvSpPr/>
          <p:nvPr/>
        </p:nvSpPr>
        <p:spPr>
          <a:xfrm>
            <a:off x="0" y="5680553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HUMILITY</a:t>
            </a:r>
          </a:p>
        </p:txBody>
      </p:sp>
      <p:sp>
        <p:nvSpPr>
          <p:cNvPr id="15" name="Rectangle: Top Corners Snipped 14">
            <a:extLst>
              <a:ext uri="{FF2B5EF4-FFF2-40B4-BE49-F238E27FC236}">
                <a16:creationId xmlns:a16="http://schemas.microsoft.com/office/drawing/2014/main" id="{4C8D05B6-BE95-4FEC-A54A-67B7CB4487A8}"/>
              </a:ext>
            </a:extLst>
          </p:cNvPr>
          <p:cNvSpPr/>
          <p:nvPr/>
        </p:nvSpPr>
        <p:spPr>
          <a:xfrm>
            <a:off x="10088880" y="6214655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PURITY</a:t>
            </a:r>
          </a:p>
        </p:txBody>
      </p:sp>
      <p:sp>
        <p:nvSpPr>
          <p:cNvPr id="16" name="Rectangle: Top Corners Snipped 15">
            <a:extLst>
              <a:ext uri="{FF2B5EF4-FFF2-40B4-BE49-F238E27FC236}">
                <a16:creationId xmlns:a16="http://schemas.microsoft.com/office/drawing/2014/main" id="{A05281EC-29E8-4684-BA54-180C856296A5}"/>
              </a:ext>
            </a:extLst>
          </p:cNvPr>
          <p:cNvSpPr/>
          <p:nvPr/>
        </p:nvSpPr>
        <p:spPr>
          <a:xfrm>
            <a:off x="8071104" y="6214655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</a:t>
            </a:r>
          </a:p>
        </p:txBody>
      </p:sp>
      <p:sp>
        <p:nvSpPr>
          <p:cNvPr id="17" name="Rectangle: Top Corners Snipped 16">
            <a:extLst>
              <a:ext uri="{FF2B5EF4-FFF2-40B4-BE49-F238E27FC236}">
                <a16:creationId xmlns:a16="http://schemas.microsoft.com/office/drawing/2014/main" id="{C8148A18-FFFF-4F09-A25C-0CD395C86B46}"/>
              </a:ext>
            </a:extLst>
          </p:cNvPr>
          <p:cNvSpPr/>
          <p:nvPr/>
        </p:nvSpPr>
        <p:spPr>
          <a:xfrm>
            <a:off x="6053328" y="6214655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</a:p>
        </p:txBody>
      </p:sp>
      <p:sp>
        <p:nvSpPr>
          <p:cNvPr id="18" name="Rectangle: Top Corners Snipped 17">
            <a:extLst>
              <a:ext uri="{FF2B5EF4-FFF2-40B4-BE49-F238E27FC236}">
                <a16:creationId xmlns:a16="http://schemas.microsoft.com/office/drawing/2014/main" id="{979C9E58-1BDD-47B6-8366-09389102F3A5}"/>
              </a:ext>
            </a:extLst>
          </p:cNvPr>
          <p:cNvSpPr/>
          <p:nvPr/>
        </p:nvSpPr>
        <p:spPr>
          <a:xfrm>
            <a:off x="4035552" y="6214655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COURAGE</a:t>
            </a:r>
          </a:p>
        </p:txBody>
      </p:sp>
      <p:sp>
        <p:nvSpPr>
          <p:cNvPr id="20" name="Rectangle: Top Corners Snipped 19">
            <a:extLst>
              <a:ext uri="{FF2B5EF4-FFF2-40B4-BE49-F238E27FC236}">
                <a16:creationId xmlns:a16="http://schemas.microsoft.com/office/drawing/2014/main" id="{BA296911-C7BD-4E7F-965D-D4753E1756C9}"/>
              </a:ext>
            </a:extLst>
          </p:cNvPr>
          <p:cNvSpPr/>
          <p:nvPr/>
        </p:nvSpPr>
        <p:spPr>
          <a:xfrm>
            <a:off x="0" y="6214655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</a:t>
            </a:r>
          </a:p>
        </p:txBody>
      </p:sp>
      <p:pic>
        <p:nvPicPr>
          <p:cNvPr id="21" name="Picture 2" descr="49,665 Potter Stock Photos, Potter Images | Depositphotos®">
            <a:extLst>
              <a:ext uri="{FF2B5EF4-FFF2-40B4-BE49-F238E27FC236}">
                <a16:creationId xmlns:a16="http://schemas.microsoft.com/office/drawing/2014/main" id="{82B3307D-FCEC-42C6-BA4D-89F1AECD4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9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490" y="-1177447"/>
            <a:ext cx="52235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C2A5566-3AF3-4DD7-928A-530CE06BFD60}"/>
              </a:ext>
            </a:extLst>
          </p:cNvPr>
          <p:cNvSpPr txBox="1"/>
          <p:nvPr/>
        </p:nvSpPr>
        <p:spPr>
          <a:xfrm>
            <a:off x="-1" y="38909"/>
            <a:ext cx="69684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latin typeface="Cambria" panose="02040503050406030204" pitchFamily="18" charset="0"/>
                <a:ea typeface="Cambria" panose="02040503050406030204" pitchFamily="18" charset="0"/>
              </a:rPr>
              <a:t>Developing </a:t>
            </a:r>
            <a:r>
              <a:rPr lang="en-US" sz="90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Positive</a:t>
            </a:r>
            <a:r>
              <a:rPr lang="en-US" sz="9000" b="1" dirty="0">
                <a:latin typeface="Cambria" panose="02040503050406030204" pitchFamily="18" charset="0"/>
                <a:ea typeface="Cambria" panose="02040503050406030204" pitchFamily="18" charset="0"/>
              </a:rPr>
              <a:t> Christian </a:t>
            </a:r>
            <a:r>
              <a:rPr lang="en-US" sz="90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Character</a:t>
            </a:r>
          </a:p>
        </p:txBody>
      </p:sp>
      <p:sp>
        <p:nvSpPr>
          <p:cNvPr id="24" name="Rectangle: Top Corners Snipped 23">
            <a:extLst>
              <a:ext uri="{FF2B5EF4-FFF2-40B4-BE49-F238E27FC236}">
                <a16:creationId xmlns:a16="http://schemas.microsoft.com/office/drawing/2014/main" id="{9C15C4A9-6F7E-4051-9107-CED0D9AF886D}"/>
              </a:ext>
            </a:extLst>
          </p:cNvPr>
          <p:cNvSpPr/>
          <p:nvPr/>
        </p:nvSpPr>
        <p:spPr>
          <a:xfrm>
            <a:off x="2017776" y="6214655"/>
            <a:ext cx="2103120" cy="643345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CONTENTMENT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ED0AB07-B6E0-432E-ABA9-D86AE58F5716}"/>
              </a:ext>
            </a:extLst>
          </p:cNvPr>
          <p:cNvSpPr/>
          <p:nvPr/>
        </p:nvSpPr>
        <p:spPr>
          <a:xfrm>
            <a:off x="0" y="6858000"/>
            <a:ext cx="12192000" cy="621465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54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EA809ED2-D16A-4533-A747-1F54EDD49804}"/>
              </a:ext>
            </a:extLst>
          </p:cNvPr>
          <p:cNvSpPr/>
          <p:nvPr/>
        </p:nvSpPr>
        <p:spPr>
          <a:xfrm>
            <a:off x="10088880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PERSEVERANCE</a:t>
            </a:r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879AFBBB-163F-4CB1-BD43-D67220787726}"/>
              </a:ext>
            </a:extLst>
          </p:cNvPr>
          <p:cNvSpPr/>
          <p:nvPr/>
        </p:nvSpPr>
        <p:spPr>
          <a:xfrm>
            <a:off x="8071104" y="5680553"/>
            <a:ext cx="2103120" cy="643345"/>
          </a:xfrm>
          <a:prstGeom prst="snip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DILIGENCE</a:t>
            </a:r>
          </a:p>
        </p:txBody>
      </p:sp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A4AFC06E-39B2-45F7-ADD5-2BCA750F6FCB}"/>
              </a:ext>
            </a:extLst>
          </p:cNvPr>
          <p:cNvSpPr/>
          <p:nvPr/>
        </p:nvSpPr>
        <p:spPr>
          <a:xfrm>
            <a:off x="6053328" y="5680553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KINDNESS</a:t>
            </a:r>
          </a:p>
        </p:txBody>
      </p:sp>
      <p:sp>
        <p:nvSpPr>
          <p:cNvPr id="12" name="Rectangle: Top Corners Snipped 11">
            <a:extLst>
              <a:ext uri="{FF2B5EF4-FFF2-40B4-BE49-F238E27FC236}">
                <a16:creationId xmlns:a16="http://schemas.microsoft.com/office/drawing/2014/main" id="{9195220D-0963-4024-BE4C-CF86FAB3F8B5}"/>
              </a:ext>
            </a:extLst>
          </p:cNvPr>
          <p:cNvSpPr/>
          <p:nvPr/>
        </p:nvSpPr>
        <p:spPr>
          <a:xfrm>
            <a:off x="4035552" y="5680553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MATURITY</a:t>
            </a:r>
          </a:p>
        </p:txBody>
      </p:sp>
      <p:sp>
        <p:nvSpPr>
          <p:cNvPr id="13" name="Rectangle: Top Corners Snipped 12">
            <a:extLst>
              <a:ext uri="{FF2B5EF4-FFF2-40B4-BE49-F238E27FC236}">
                <a16:creationId xmlns:a16="http://schemas.microsoft.com/office/drawing/2014/main" id="{E1B1DFB6-7159-498F-8FE1-57F91A2E826F}"/>
              </a:ext>
            </a:extLst>
          </p:cNvPr>
          <p:cNvSpPr/>
          <p:nvPr/>
        </p:nvSpPr>
        <p:spPr>
          <a:xfrm>
            <a:off x="2017776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</a:t>
            </a:r>
          </a:p>
        </p:txBody>
      </p:sp>
      <p:sp>
        <p:nvSpPr>
          <p:cNvPr id="14" name="Rectangle: Top Corners Snipped 13">
            <a:extLst>
              <a:ext uri="{FF2B5EF4-FFF2-40B4-BE49-F238E27FC236}">
                <a16:creationId xmlns:a16="http://schemas.microsoft.com/office/drawing/2014/main" id="{5E9F2C47-80DA-472D-810F-D29D9176C151}"/>
              </a:ext>
            </a:extLst>
          </p:cNvPr>
          <p:cNvSpPr/>
          <p:nvPr/>
        </p:nvSpPr>
        <p:spPr>
          <a:xfrm>
            <a:off x="0" y="5680553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HUMILITY</a:t>
            </a:r>
          </a:p>
        </p:txBody>
      </p:sp>
      <p:sp>
        <p:nvSpPr>
          <p:cNvPr id="15" name="Rectangle: Top Corners Snipped 14">
            <a:extLst>
              <a:ext uri="{FF2B5EF4-FFF2-40B4-BE49-F238E27FC236}">
                <a16:creationId xmlns:a16="http://schemas.microsoft.com/office/drawing/2014/main" id="{4C8D05B6-BE95-4FEC-A54A-67B7CB4487A8}"/>
              </a:ext>
            </a:extLst>
          </p:cNvPr>
          <p:cNvSpPr/>
          <p:nvPr/>
        </p:nvSpPr>
        <p:spPr>
          <a:xfrm>
            <a:off x="10088880" y="6214655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PURITY</a:t>
            </a:r>
          </a:p>
        </p:txBody>
      </p:sp>
      <p:sp>
        <p:nvSpPr>
          <p:cNvPr id="16" name="Rectangle: Top Corners Snipped 15">
            <a:extLst>
              <a:ext uri="{FF2B5EF4-FFF2-40B4-BE49-F238E27FC236}">
                <a16:creationId xmlns:a16="http://schemas.microsoft.com/office/drawing/2014/main" id="{A05281EC-29E8-4684-BA54-180C856296A5}"/>
              </a:ext>
            </a:extLst>
          </p:cNvPr>
          <p:cNvSpPr/>
          <p:nvPr/>
        </p:nvSpPr>
        <p:spPr>
          <a:xfrm>
            <a:off x="8071104" y="6214655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</a:t>
            </a:r>
          </a:p>
        </p:txBody>
      </p:sp>
      <p:sp>
        <p:nvSpPr>
          <p:cNvPr id="17" name="Rectangle: Top Corners Snipped 16">
            <a:extLst>
              <a:ext uri="{FF2B5EF4-FFF2-40B4-BE49-F238E27FC236}">
                <a16:creationId xmlns:a16="http://schemas.microsoft.com/office/drawing/2014/main" id="{C8148A18-FFFF-4F09-A25C-0CD395C86B46}"/>
              </a:ext>
            </a:extLst>
          </p:cNvPr>
          <p:cNvSpPr/>
          <p:nvPr/>
        </p:nvSpPr>
        <p:spPr>
          <a:xfrm>
            <a:off x="6053328" y="6214655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</a:p>
        </p:txBody>
      </p:sp>
      <p:sp>
        <p:nvSpPr>
          <p:cNvPr id="18" name="Rectangle: Top Corners Snipped 17">
            <a:extLst>
              <a:ext uri="{FF2B5EF4-FFF2-40B4-BE49-F238E27FC236}">
                <a16:creationId xmlns:a16="http://schemas.microsoft.com/office/drawing/2014/main" id="{979C9E58-1BDD-47B6-8366-09389102F3A5}"/>
              </a:ext>
            </a:extLst>
          </p:cNvPr>
          <p:cNvSpPr/>
          <p:nvPr/>
        </p:nvSpPr>
        <p:spPr>
          <a:xfrm>
            <a:off x="4035552" y="0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COURAGE</a:t>
            </a:r>
          </a:p>
        </p:txBody>
      </p:sp>
      <p:sp>
        <p:nvSpPr>
          <p:cNvPr id="19" name="Rectangle: Top Corners Snipped 18">
            <a:extLst>
              <a:ext uri="{FF2B5EF4-FFF2-40B4-BE49-F238E27FC236}">
                <a16:creationId xmlns:a16="http://schemas.microsoft.com/office/drawing/2014/main" id="{0582DD7F-0C59-46C4-A49E-56AE0EAF9EC7}"/>
              </a:ext>
            </a:extLst>
          </p:cNvPr>
          <p:cNvSpPr/>
          <p:nvPr/>
        </p:nvSpPr>
        <p:spPr>
          <a:xfrm>
            <a:off x="2017776" y="6214655"/>
            <a:ext cx="2103120" cy="643345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CONTENTMENT</a:t>
            </a:r>
          </a:p>
        </p:txBody>
      </p:sp>
      <p:sp>
        <p:nvSpPr>
          <p:cNvPr id="20" name="Rectangle: Top Corners Snipped 19">
            <a:extLst>
              <a:ext uri="{FF2B5EF4-FFF2-40B4-BE49-F238E27FC236}">
                <a16:creationId xmlns:a16="http://schemas.microsoft.com/office/drawing/2014/main" id="{BA296911-C7BD-4E7F-965D-D4753E1756C9}"/>
              </a:ext>
            </a:extLst>
          </p:cNvPr>
          <p:cNvSpPr/>
          <p:nvPr/>
        </p:nvSpPr>
        <p:spPr>
          <a:xfrm>
            <a:off x="0" y="6214655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  <a:ln>
            <a:solidFill>
              <a:srgbClr val="3494B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ED0AB07-B6E0-432E-ABA9-D86AE58F5716}"/>
              </a:ext>
            </a:extLst>
          </p:cNvPr>
          <p:cNvSpPr/>
          <p:nvPr/>
        </p:nvSpPr>
        <p:spPr>
          <a:xfrm>
            <a:off x="0" y="643345"/>
            <a:ext cx="12192000" cy="6214655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60C6F29-D12B-4F51-B6AA-8D76FE48C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23" y="832338"/>
            <a:ext cx="11840308" cy="6025662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515938" marR="0" lvl="0" indent="-2809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Eph. 6:10 – “Finally, my brethren,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 strong in the Lord and in the power of His might.”</a:t>
            </a:r>
          </a:p>
          <a:p>
            <a:pPr marL="515938" marR="0" lvl="0" indent="-2809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schemeClr val="bg1"/>
                </a:solidFill>
                <a:latin typeface="Calibri" panose="020F0502020204030204"/>
              </a:rPr>
              <a:t>Courage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3600" dirty="0">
                <a:solidFill>
                  <a:schemeClr val="bg1"/>
                </a:solidFill>
                <a:latin typeface="Calibri" panose="020F0502020204030204"/>
              </a:rPr>
              <a:t>Bravery, willingness to face difficult situation head-on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3600" dirty="0">
                <a:solidFill>
                  <a:schemeClr val="bg1"/>
                </a:solidFill>
                <a:latin typeface="Calibri" panose="020F0502020204030204"/>
              </a:rPr>
              <a:t>Boldness, attitude that overcomes opposition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3600" dirty="0">
                <a:solidFill>
                  <a:schemeClr val="bg1"/>
                </a:solidFill>
                <a:latin typeface="Calibri" panose="020F0502020204030204"/>
              </a:rPr>
              <a:t>Not the absence of fear but doing what needs to be done in spite of fear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3600" dirty="0">
                <a:solidFill>
                  <a:schemeClr val="bg1"/>
                </a:solidFill>
                <a:latin typeface="Calibri" panose="020F0502020204030204"/>
              </a:rPr>
              <a:t>Character quality not letting other intimidate or push around</a:t>
            </a:r>
          </a:p>
          <a:p>
            <a:pPr marL="515938" indent="-280988">
              <a:buClr>
                <a:schemeClr val="bg1"/>
              </a:buClr>
              <a:defRPr/>
            </a:pPr>
            <a:r>
              <a:rPr lang="en-US" sz="3600" dirty="0">
                <a:solidFill>
                  <a:srgbClr val="FF0000"/>
                </a:solidFill>
                <a:latin typeface="Calibri" panose="020F0502020204030204"/>
              </a:rPr>
              <a:t>Quotes</a:t>
            </a:r>
            <a:r>
              <a:rPr lang="en-US" sz="3600" dirty="0">
                <a:solidFill>
                  <a:schemeClr val="bg1"/>
                </a:solidFill>
                <a:latin typeface="Calibri" panose="020F0502020204030204"/>
              </a:rPr>
              <a:t> - Mark Twain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265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EA809ED2-D16A-4533-A747-1F54EDD49804}"/>
              </a:ext>
            </a:extLst>
          </p:cNvPr>
          <p:cNvSpPr/>
          <p:nvPr/>
        </p:nvSpPr>
        <p:spPr>
          <a:xfrm>
            <a:off x="10088880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PERSEVERANCE</a:t>
            </a:r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879AFBBB-163F-4CB1-BD43-D67220787726}"/>
              </a:ext>
            </a:extLst>
          </p:cNvPr>
          <p:cNvSpPr/>
          <p:nvPr/>
        </p:nvSpPr>
        <p:spPr>
          <a:xfrm>
            <a:off x="8071104" y="5680553"/>
            <a:ext cx="2103120" cy="643345"/>
          </a:xfrm>
          <a:prstGeom prst="snip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DILIGENCE</a:t>
            </a:r>
          </a:p>
        </p:txBody>
      </p:sp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A4AFC06E-39B2-45F7-ADD5-2BCA750F6FCB}"/>
              </a:ext>
            </a:extLst>
          </p:cNvPr>
          <p:cNvSpPr/>
          <p:nvPr/>
        </p:nvSpPr>
        <p:spPr>
          <a:xfrm>
            <a:off x="6053328" y="5680553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KINDNESS</a:t>
            </a:r>
          </a:p>
        </p:txBody>
      </p:sp>
      <p:sp>
        <p:nvSpPr>
          <p:cNvPr id="12" name="Rectangle: Top Corners Snipped 11">
            <a:extLst>
              <a:ext uri="{FF2B5EF4-FFF2-40B4-BE49-F238E27FC236}">
                <a16:creationId xmlns:a16="http://schemas.microsoft.com/office/drawing/2014/main" id="{9195220D-0963-4024-BE4C-CF86FAB3F8B5}"/>
              </a:ext>
            </a:extLst>
          </p:cNvPr>
          <p:cNvSpPr/>
          <p:nvPr/>
        </p:nvSpPr>
        <p:spPr>
          <a:xfrm>
            <a:off x="4035552" y="5680553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MATURITY</a:t>
            </a:r>
          </a:p>
        </p:txBody>
      </p:sp>
      <p:sp>
        <p:nvSpPr>
          <p:cNvPr id="13" name="Rectangle: Top Corners Snipped 12">
            <a:extLst>
              <a:ext uri="{FF2B5EF4-FFF2-40B4-BE49-F238E27FC236}">
                <a16:creationId xmlns:a16="http://schemas.microsoft.com/office/drawing/2014/main" id="{E1B1DFB6-7159-498F-8FE1-57F91A2E826F}"/>
              </a:ext>
            </a:extLst>
          </p:cNvPr>
          <p:cNvSpPr/>
          <p:nvPr/>
        </p:nvSpPr>
        <p:spPr>
          <a:xfrm>
            <a:off x="2017776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</a:t>
            </a:r>
          </a:p>
        </p:txBody>
      </p:sp>
      <p:sp>
        <p:nvSpPr>
          <p:cNvPr id="14" name="Rectangle: Top Corners Snipped 13">
            <a:extLst>
              <a:ext uri="{FF2B5EF4-FFF2-40B4-BE49-F238E27FC236}">
                <a16:creationId xmlns:a16="http://schemas.microsoft.com/office/drawing/2014/main" id="{5E9F2C47-80DA-472D-810F-D29D9176C151}"/>
              </a:ext>
            </a:extLst>
          </p:cNvPr>
          <p:cNvSpPr/>
          <p:nvPr/>
        </p:nvSpPr>
        <p:spPr>
          <a:xfrm>
            <a:off x="0" y="5680553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HUMILITY</a:t>
            </a:r>
          </a:p>
        </p:txBody>
      </p:sp>
      <p:sp>
        <p:nvSpPr>
          <p:cNvPr id="15" name="Rectangle: Top Corners Snipped 14">
            <a:extLst>
              <a:ext uri="{FF2B5EF4-FFF2-40B4-BE49-F238E27FC236}">
                <a16:creationId xmlns:a16="http://schemas.microsoft.com/office/drawing/2014/main" id="{4C8D05B6-BE95-4FEC-A54A-67B7CB4487A8}"/>
              </a:ext>
            </a:extLst>
          </p:cNvPr>
          <p:cNvSpPr/>
          <p:nvPr/>
        </p:nvSpPr>
        <p:spPr>
          <a:xfrm>
            <a:off x="10088880" y="6214655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PURITY</a:t>
            </a:r>
          </a:p>
        </p:txBody>
      </p:sp>
      <p:sp>
        <p:nvSpPr>
          <p:cNvPr id="16" name="Rectangle: Top Corners Snipped 15">
            <a:extLst>
              <a:ext uri="{FF2B5EF4-FFF2-40B4-BE49-F238E27FC236}">
                <a16:creationId xmlns:a16="http://schemas.microsoft.com/office/drawing/2014/main" id="{A05281EC-29E8-4684-BA54-180C856296A5}"/>
              </a:ext>
            </a:extLst>
          </p:cNvPr>
          <p:cNvSpPr/>
          <p:nvPr/>
        </p:nvSpPr>
        <p:spPr>
          <a:xfrm>
            <a:off x="8071104" y="6214655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</a:t>
            </a:r>
          </a:p>
        </p:txBody>
      </p:sp>
      <p:sp>
        <p:nvSpPr>
          <p:cNvPr id="17" name="Rectangle: Top Corners Snipped 16">
            <a:extLst>
              <a:ext uri="{FF2B5EF4-FFF2-40B4-BE49-F238E27FC236}">
                <a16:creationId xmlns:a16="http://schemas.microsoft.com/office/drawing/2014/main" id="{C8148A18-FFFF-4F09-A25C-0CD395C86B46}"/>
              </a:ext>
            </a:extLst>
          </p:cNvPr>
          <p:cNvSpPr/>
          <p:nvPr/>
        </p:nvSpPr>
        <p:spPr>
          <a:xfrm>
            <a:off x="6053328" y="6214655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</a:p>
        </p:txBody>
      </p:sp>
      <p:sp>
        <p:nvSpPr>
          <p:cNvPr id="18" name="Rectangle: Top Corners Snipped 17">
            <a:extLst>
              <a:ext uri="{FF2B5EF4-FFF2-40B4-BE49-F238E27FC236}">
                <a16:creationId xmlns:a16="http://schemas.microsoft.com/office/drawing/2014/main" id="{979C9E58-1BDD-47B6-8366-09389102F3A5}"/>
              </a:ext>
            </a:extLst>
          </p:cNvPr>
          <p:cNvSpPr/>
          <p:nvPr/>
        </p:nvSpPr>
        <p:spPr>
          <a:xfrm>
            <a:off x="4035552" y="0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COURAGE</a:t>
            </a:r>
          </a:p>
        </p:txBody>
      </p:sp>
      <p:sp>
        <p:nvSpPr>
          <p:cNvPr id="19" name="Rectangle: Top Corners Snipped 18">
            <a:extLst>
              <a:ext uri="{FF2B5EF4-FFF2-40B4-BE49-F238E27FC236}">
                <a16:creationId xmlns:a16="http://schemas.microsoft.com/office/drawing/2014/main" id="{0582DD7F-0C59-46C4-A49E-56AE0EAF9EC7}"/>
              </a:ext>
            </a:extLst>
          </p:cNvPr>
          <p:cNvSpPr/>
          <p:nvPr/>
        </p:nvSpPr>
        <p:spPr>
          <a:xfrm>
            <a:off x="2017776" y="6214655"/>
            <a:ext cx="2103120" cy="643345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CONTENTMENT</a:t>
            </a:r>
          </a:p>
        </p:txBody>
      </p:sp>
      <p:sp>
        <p:nvSpPr>
          <p:cNvPr id="20" name="Rectangle: Top Corners Snipped 19">
            <a:extLst>
              <a:ext uri="{FF2B5EF4-FFF2-40B4-BE49-F238E27FC236}">
                <a16:creationId xmlns:a16="http://schemas.microsoft.com/office/drawing/2014/main" id="{BA296911-C7BD-4E7F-965D-D4753E1756C9}"/>
              </a:ext>
            </a:extLst>
          </p:cNvPr>
          <p:cNvSpPr/>
          <p:nvPr/>
        </p:nvSpPr>
        <p:spPr>
          <a:xfrm>
            <a:off x="0" y="6214655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  <a:ln>
            <a:solidFill>
              <a:srgbClr val="3494B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ED0AB07-B6E0-432E-ABA9-D86AE58F5716}"/>
              </a:ext>
            </a:extLst>
          </p:cNvPr>
          <p:cNvSpPr/>
          <p:nvPr/>
        </p:nvSpPr>
        <p:spPr>
          <a:xfrm>
            <a:off x="0" y="643345"/>
            <a:ext cx="12192000" cy="6214655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60C6F29-D12B-4F51-B6AA-8D76FE48C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23" y="832338"/>
            <a:ext cx="11840308" cy="6025662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515938" marR="0" lvl="0" indent="-2809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to being courageous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found in desire to please God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3600" dirty="0">
                <a:solidFill>
                  <a:schemeClr val="bg1"/>
                </a:solidFill>
                <a:latin typeface="Calibri" panose="020F0502020204030204"/>
              </a:rPr>
              <a:t>Gal. 1:10 – Persuade men or God? Seek to please men?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3600" dirty="0">
                <a:solidFill>
                  <a:schemeClr val="bg1"/>
                </a:solidFill>
                <a:latin typeface="Calibri" panose="020F0502020204030204"/>
              </a:rPr>
              <a:t>Possible to please both man &amp; God (child &amp; parent)</a:t>
            </a:r>
          </a:p>
          <a:p>
            <a:pPr marL="515938" indent="-280988">
              <a:defRPr/>
            </a:pPr>
            <a:r>
              <a:rPr lang="en-US" sz="4000" dirty="0">
                <a:solidFill>
                  <a:schemeClr val="bg1"/>
                </a:solidFill>
                <a:latin typeface="Calibri" panose="020F0502020204030204"/>
              </a:rPr>
              <a:t>When a  difficult choice has to be made, a person of courage makes the right decision regardless of what others may think, does what is right in the sight of God.</a:t>
            </a:r>
          </a:p>
          <a:p>
            <a:pPr marL="973138" lvl="1" indent="-280988">
              <a:defRPr/>
            </a:pPr>
            <a:r>
              <a:rPr lang="en-US" sz="3600" dirty="0">
                <a:solidFill>
                  <a:schemeClr val="bg1"/>
                </a:solidFill>
              </a:rPr>
              <a:t>Psa. 27:14</a:t>
            </a:r>
          </a:p>
          <a:p>
            <a:pPr marL="973138" lvl="1" indent="-280988">
              <a:defRPr/>
            </a:pPr>
            <a:r>
              <a:rPr lang="en-US" sz="3600" dirty="0">
                <a:solidFill>
                  <a:schemeClr val="bg1"/>
                </a:solidFill>
                <a:latin typeface="Calibri" panose="020F0502020204030204"/>
              </a:rPr>
              <a:t>Josh. 24:15</a:t>
            </a:r>
          </a:p>
        </p:txBody>
      </p:sp>
    </p:spTree>
    <p:extLst>
      <p:ext uri="{BB962C8B-B14F-4D97-AF65-F5344CB8AC3E}">
        <p14:creationId xmlns:p14="http://schemas.microsoft.com/office/powerpoint/2010/main" val="2568279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</TotalTime>
  <Words>543</Words>
  <Application>Microsoft Office PowerPoint</Application>
  <PresentationFormat>Widescreen</PresentationFormat>
  <Paragraphs>154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 Light</vt:lpstr>
      <vt:lpstr>Cambria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Stilts</dc:creator>
  <cp:lastModifiedBy>Kevin Stilts</cp:lastModifiedBy>
  <cp:revision>9</cp:revision>
  <dcterms:created xsi:type="dcterms:W3CDTF">2021-11-06T16:08:31Z</dcterms:created>
  <dcterms:modified xsi:type="dcterms:W3CDTF">2022-01-16T17:18:35Z</dcterms:modified>
</cp:coreProperties>
</file>