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5" r:id="rId6"/>
    <p:sldId id="266" r:id="rId7"/>
    <p:sldId id="26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58CFC-49AA-4680-A14C-43C2D63F0977}" v="428" dt="2021-11-03T20:17:48.193"/>
    <p1510:client id="{B1D8D4DC-AC50-4094-BD25-5D799ECF99F4}" v="11" dt="2021-11-03T20:19:46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Holman" userId="f98352749a367a41" providerId="Windows Live" clId="Web-{73E58CFC-49AA-4680-A14C-43C2D63F0977}"/>
    <pc:docChg chg="addSld delSld modSld">
      <pc:chgData name="Jacob Holman" userId="f98352749a367a41" providerId="Windows Live" clId="Web-{73E58CFC-49AA-4680-A14C-43C2D63F0977}" dt="2021-11-03T20:17:48.193" v="425"/>
      <pc:docMkLst>
        <pc:docMk/>
      </pc:docMkLst>
      <pc:sldChg chg="modSp delAnim modAnim">
        <pc:chgData name="Jacob Holman" userId="f98352749a367a41" providerId="Windows Live" clId="Web-{73E58CFC-49AA-4680-A14C-43C2D63F0977}" dt="2021-11-03T20:17:14.365" v="424"/>
        <pc:sldMkLst>
          <pc:docMk/>
          <pc:sldMk cId="4288567833" sldId="259"/>
        </pc:sldMkLst>
        <pc:spChg chg="mod">
          <ac:chgData name="Jacob Holman" userId="f98352749a367a41" providerId="Windows Live" clId="Web-{73E58CFC-49AA-4680-A14C-43C2D63F0977}" dt="2021-11-03T20:06:35.436" v="109" actId="20577"/>
          <ac:spMkLst>
            <pc:docMk/>
            <pc:sldMk cId="4288567833" sldId="259"/>
            <ac:spMk id="2" creationId="{00000000-0000-0000-0000-000000000000}"/>
          </ac:spMkLst>
        </pc:spChg>
        <pc:spChg chg="mod">
          <ac:chgData name="Jacob Holman" userId="f98352749a367a41" providerId="Windows Live" clId="Web-{73E58CFC-49AA-4680-A14C-43C2D63F0977}" dt="2021-11-03T20:09:37.789" v="228" actId="20577"/>
          <ac:spMkLst>
            <pc:docMk/>
            <pc:sldMk cId="4288567833" sldId="259"/>
            <ac:spMk id="3" creationId="{00000000-0000-0000-0000-000000000000}"/>
          </ac:spMkLst>
        </pc:spChg>
      </pc:sldChg>
      <pc:sldChg chg="modSp">
        <pc:chgData name="Jacob Holman" userId="f98352749a367a41" providerId="Windows Live" clId="Web-{73E58CFC-49AA-4680-A14C-43C2D63F0977}" dt="2021-11-03T20:05:18.165" v="73" actId="20577"/>
        <pc:sldMkLst>
          <pc:docMk/>
          <pc:sldMk cId="1183238290" sldId="264"/>
        </pc:sldMkLst>
        <pc:spChg chg="mod">
          <ac:chgData name="Jacob Holman" userId="f98352749a367a41" providerId="Windows Live" clId="Web-{73E58CFC-49AA-4680-A14C-43C2D63F0977}" dt="2021-11-03T20:04:33.321" v="3" actId="20577"/>
          <ac:spMkLst>
            <pc:docMk/>
            <pc:sldMk cId="1183238290" sldId="264"/>
            <ac:spMk id="2" creationId="{00000000-0000-0000-0000-000000000000}"/>
          </ac:spMkLst>
        </pc:spChg>
        <pc:spChg chg="mod">
          <ac:chgData name="Jacob Holman" userId="f98352749a367a41" providerId="Windows Live" clId="Web-{73E58CFC-49AA-4680-A14C-43C2D63F0977}" dt="2021-11-03T20:05:18.165" v="73" actId="20577"/>
          <ac:spMkLst>
            <pc:docMk/>
            <pc:sldMk cId="1183238290" sldId="264"/>
            <ac:spMk id="3" creationId="{00000000-0000-0000-0000-000000000000}"/>
          </ac:spMkLst>
        </pc:spChg>
      </pc:sldChg>
      <pc:sldChg chg="modSp add replId delAnim">
        <pc:chgData name="Jacob Holman" userId="f98352749a367a41" providerId="Windows Live" clId="Web-{73E58CFC-49AA-4680-A14C-43C2D63F0977}" dt="2021-11-03T20:17:48.193" v="425"/>
        <pc:sldMkLst>
          <pc:docMk/>
          <pc:sldMk cId="489564053" sldId="265"/>
        </pc:sldMkLst>
        <pc:spChg chg="mod">
          <ac:chgData name="Jacob Holman" userId="f98352749a367a41" providerId="Windows Live" clId="Web-{73E58CFC-49AA-4680-A14C-43C2D63F0977}" dt="2021-11-03T20:12:26.788" v="369" actId="20577"/>
          <ac:spMkLst>
            <pc:docMk/>
            <pc:sldMk cId="489564053" sldId="265"/>
            <ac:spMk id="3" creationId="{00000000-0000-0000-0000-000000000000}"/>
          </ac:spMkLst>
        </pc:spChg>
      </pc:sldChg>
      <pc:sldChg chg="modSp del">
        <pc:chgData name="Jacob Holman" userId="f98352749a367a41" providerId="Windows Live" clId="Web-{73E58CFC-49AA-4680-A14C-43C2D63F0977}" dt="2021-11-03T20:06:51.805" v="110"/>
        <pc:sldMkLst>
          <pc:docMk/>
          <pc:sldMk cId="2206356313" sldId="265"/>
        </pc:sldMkLst>
        <pc:spChg chg="mod">
          <ac:chgData name="Jacob Holman" userId="f98352749a367a41" providerId="Windows Live" clId="Web-{73E58CFC-49AA-4680-A14C-43C2D63F0977}" dt="2021-11-03T20:04:28.368" v="2" actId="20577"/>
          <ac:spMkLst>
            <pc:docMk/>
            <pc:sldMk cId="2206356313" sldId="265"/>
            <ac:spMk id="2" creationId="{00000000-0000-0000-0000-000000000000}"/>
          </ac:spMkLst>
        </pc:spChg>
      </pc:sldChg>
      <pc:sldChg chg="modSp add replId">
        <pc:chgData name="Jacob Holman" userId="f98352749a367a41" providerId="Windows Live" clId="Web-{73E58CFC-49AA-4680-A14C-43C2D63F0977}" dt="2021-11-03T20:15:35.740" v="419" actId="20577"/>
        <pc:sldMkLst>
          <pc:docMk/>
          <pc:sldMk cId="3940429853" sldId="266"/>
        </pc:sldMkLst>
        <pc:spChg chg="mod">
          <ac:chgData name="Jacob Holman" userId="f98352749a367a41" providerId="Windows Live" clId="Web-{73E58CFC-49AA-4680-A14C-43C2D63F0977}" dt="2021-11-03T20:15:35.740" v="419" actId="20577"/>
          <ac:spMkLst>
            <pc:docMk/>
            <pc:sldMk cId="3940429853" sldId="266"/>
            <ac:spMk id="3" creationId="{00000000-0000-0000-0000-000000000000}"/>
          </ac:spMkLst>
        </pc:spChg>
      </pc:sldChg>
    </pc:docChg>
  </pc:docChgLst>
  <pc:docChgLst>
    <pc:chgData name="Jacob Holman" userId="f98352749a367a41" providerId="Windows Live" clId="Web-{B1D8D4DC-AC50-4094-BD25-5D799ECF99F4}"/>
    <pc:docChg chg="modSld">
      <pc:chgData name="Jacob Holman" userId="f98352749a367a41" providerId="Windows Live" clId="Web-{B1D8D4DC-AC50-4094-BD25-5D799ECF99F4}" dt="2021-11-03T20:19:46.549" v="10"/>
      <pc:docMkLst>
        <pc:docMk/>
      </pc:docMkLst>
      <pc:sldChg chg="addAnim delAnim modAnim">
        <pc:chgData name="Jacob Holman" userId="f98352749a367a41" providerId="Windows Live" clId="Web-{B1D8D4DC-AC50-4094-BD25-5D799ECF99F4}" dt="2021-11-03T20:19:46.549" v="10"/>
        <pc:sldMkLst>
          <pc:docMk/>
          <pc:sldMk cId="428856783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5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3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0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742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46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28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2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916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52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2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3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42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32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81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9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2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9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3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8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7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52AB-496B-4408-A113-A441CBFBFE10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53F7-1DE3-4019-AC36-8547EFEA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4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52AB-496B-4408-A113-A441CBFBFE1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53F7-1DE3-4019-AC36-8547EFEA802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8" y="5745"/>
            <a:ext cx="9147428" cy="685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086" y="1295401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886" y="5257800"/>
            <a:ext cx="6400800" cy="9144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120-134</a:t>
            </a:r>
          </a:p>
        </p:txBody>
      </p:sp>
    </p:spTree>
    <p:extLst>
      <p:ext uri="{BB962C8B-B14F-4D97-AF65-F5344CB8AC3E}">
        <p14:creationId xmlns:p14="http://schemas.microsoft.com/office/powerpoint/2010/main" val="262967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8081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1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8081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PSALM 122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Jerusalem's Prominence and Peace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401"/>
            <a:ext cx="6477000" cy="40687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Jerusalem's PROMINENCE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(1-5)</a:t>
            </a:r>
          </a:p>
          <a:p>
            <a:pPr marL="571500" indent="-571500">
              <a:buFont typeface="Wingdings" panose="020B0604020202020204" pitchFamily="34" charset="0"/>
              <a:buChar char="ü"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"The house of the LORD"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(v. 1)</a:t>
            </a:r>
          </a:p>
          <a:p>
            <a:pPr marL="571500" indent="-571500">
              <a:buFont typeface="Wingdings" panose="020B0604020202020204" pitchFamily="34" charset="0"/>
              <a:buChar char="ü"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"The tribes of the LORD"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(v. 4)</a:t>
            </a:r>
          </a:p>
          <a:p>
            <a:pPr marL="571500" indent="-571500">
              <a:buFont typeface="Wingdings" panose="020B0604020202020204" pitchFamily="34" charset="0"/>
              <a:buChar char="ü"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"The name of the LORD"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(v. 4)</a:t>
            </a:r>
          </a:p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Philippians 3:1; 4:4, 10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3808" cy="18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413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</p:spTree>
    <p:extLst>
      <p:ext uri="{BB962C8B-B14F-4D97-AF65-F5344CB8AC3E}">
        <p14:creationId xmlns:p14="http://schemas.microsoft.com/office/powerpoint/2010/main" val="428856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8081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1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8081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PSALM 122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Jerusalem's Prominence and Peace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401"/>
            <a:ext cx="6477000" cy="40687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Jerusalem's PROMINENCE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(1-5)</a:t>
            </a:r>
          </a:p>
          <a:p>
            <a:pPr marL="571500" indent="-571500">
              <a:buFont typeface="Wingdings" panose="020B0604020202020204" pitchFamily="34" charset="0"/>
              <a:buChar char="ü"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Protection ("within your gates" -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v. 2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)</a:t>
            </a:r>
          </a:p>
          <a:p>
            <a:pPr marL="571500" indent="-571500">
              <a:buFont typeface="Wingdings" panose="020B0604020202020204" pitchFamily="34" charset="0"/>
              <a:buChar char="ü"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Unity/harmony ("compact together" -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v. 3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) among God's diverse people ("the tribes of the Lord" -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v. 4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)</a:t>
            </a:r>
          </a:p>
          <a:p>
            <a:pPr marL="571500" indent="-571500">
              <a:buFont typeface="Wingdings" panose="020B0604020202020204" pitchFamily="34" charset="0"/>
              <a:buChar char="ü"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Justice for every Jew ("thrones were set for judgment" -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v. 5</a:t>
            </a: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3808" cy="18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413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</p:spTree>
    <p:extLst>
      <p:ext uri="{BB962C8B-B14F-4D97-AF65-F5344CB8AC3E}">
        <p14:creationId xmlns:p14="http://schemas.microsoft.com/office/powerpoint/2010/main" val="489564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8081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1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8081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PSALM 122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Jerusalem's Prominence and Peace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401"/>
            <a:ext cx="6477000" cy="40687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Jerusalem's PROMINENCE (1-5)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Jerusalem's PEACE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(6-8)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Hebrews 7:1-2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3808" cy="18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413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</p:spTree>
    <p:extLst>
      <p:ext uri="{BB962C8B-B14F-4D97-AF65-F5344CB8AC3E}">
        <p14:creationId xmlns:p14="http://schemas.microsoft.com/office/powerpoint/2010/main" val="394042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8081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4138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248400" cy="1808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/>
              </a:rPr>
              <a:t>PSALM 122</a:t>
            </a:r>
            <a:r>
              <a:rPr lang="en-US" dirty="0"/>
              <a:t/>
            </a:r>
            <a:br>
              <a:rPr lang="en-US" dirty="0"/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/>
              </a:rPr>
              <a:t>Seeing Myself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057400"/>
            <a:ext cx="6477000" cy="4800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David's attitude toward physical Jerusalem teach me about my attitude toward spiritual Jerusalem?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How does this psalm prepare me to worship God?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13808" cy="18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971800"/>
            <a:ext cx="2413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Songs of Ascents</a:t>
            </a:r>
          </a:p>
        </p:txBody>
      </p:sp>
    </p:spTree>
    <p:extLst>
      <p:ext uri="{BB962C8B-B14F-4D97-AF65-F5344CB8AC3E}">
        <p14:creationId xmlns:p14="http://schemas.microsoft.com/office/powerpoint/2010/main" val="118323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168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PowerPoint Presentation</vt:lpstr>
      <vt:lpstr>Songs of Ascents</vt:lpstr>
      <vt:lpstr>PSALM 122 Jerusalem's Prominence and Peace</vt:lpstr>
      <vt:lpstr>PSALM 122 Jerusalem's Prominence and Peace</vt:lpstr>
      <vt:lpstr>PSALM 122 Jerusalem's Prominence and Peace</vt:lpstr>
      <vt:lpstr>PSALM 122 Seeing Myself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98</cp:revision>
  <dcterms:created xsi:type="dcterms:W3CDTF">2021-10-20T18:57:25Z</dcterms:created>
  <dcterms:modified xsi:type="dcterms:W3CDTF">2021-11-03T20:40:44Z</dcterms:modified>
</cp:coreProperties>
</file>