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  <p:sldMasterId id="2147483738" r:id="rId2"/>
  </p:sldMasterIdLst>
  <p:sldIdLst>
    <p:sldId id="258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4D4D4D"/>
    <a:srgbClr val="FFCC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Thursday, October 14,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xmlns="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xmlns="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331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Thursday, October 14,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97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Thursday, October 14,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38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D5BF-3036-41AC-9E09-7E0C8D28CC7A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1B23-6961-4D04-AEA5-A0CDF298E8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200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D5BF-3036-41AC-9E09-7E0C8D28CC7A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1B23-6961-4D04-AEA5-A0CDF298E8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938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D5BF-3036-41AC-9E09-7E0C8D28CC7A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1B23-6961-4D04-AEA5-A0CDF298E8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622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D5BF-3036-41AC-9E09-7E0C8D28CC7A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1B23-6961-4D04-AEA5-A0CDF298E8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63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D5BF-3036-41AC-9E09-7E0C8D28CC7A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1B23-6961-4D04-AEA5-A0CDF298E8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23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D5BF-3036-41AC-9E09-7E0C8D28CC7A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1B23-6961-4D04-AEA5-A0CDF298E8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20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D5BF-3036-41AC-9E09-7E0C8D28CC7A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1B23-6961-4D04-AEA5-A0CDF298E8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753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D5BF-3036-41AC-9E09-7E0C8D28CC7A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1B23-6961-4D04-AEA5-A0CDF298E8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00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Thursday, October 14,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691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D5BF-3036-41AC-9E09-7E0C8D28CC7A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1B23-6961-4D04-AEA5-A0CDF298E8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4257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D5BF-3036-41AC-9E09-7E0C8D28CC7A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1B23-6961-4D04-AEA5-A0CDF298E8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17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D5BF-3036-41AC-9E09-7E0C8D28CC7A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1B23-6961-4D04-AEA5-A0CDF298E8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86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xmlns="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xmlns="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xmlns="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xmlns="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Thursday, October 14,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xmlns="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xmlns="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550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xmlns="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Thursday, October 14, 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72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xmlns="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Thursday, October 14, 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188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Thursday, October 14, 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xmlns="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xmlns="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xmlns="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xmlns="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xmlns="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8833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Thursday, October 14, 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Thursday, October 14, 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60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xmlns="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xmlns="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xmlns="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Thursday, October 14, 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7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Thursday, October 14,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429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0" r:id="rId6"/>
    <p:sldLayoutId id="2147483726" r:id="rId7"/>
    <p:sldLayoutId id="2147483727" r:id="rId8"/>
    <p:sldLayoutId id="2147483728" r:id="rId9"/>
    <p:sldLayoutId id="2147483729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0D5BF-3036-41AC-9E09-7E0C8D28CC7A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91B23-6961-4D04-AEA5-A0CDF298E8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6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62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90979-F90F-4499-8A51-C6AA12136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667" y="685800"/>
            <a:ext cx="4572000" cy="93133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Two Lessons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7F6AFA-1312-4FD6-89E8-BEA06B8D9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514600"/>
            <a:ext cx="8144404" cy="357822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God is displeased with disobedience</a:t>
            </a:r>
            <a:endParaRPr lang="en-US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Leviticus 16:1, 12-13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034" y="0"/>
            <a:ext cx="3692966" cy="213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293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72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1DB043B4-68C6-45B9-82AC-A5800EADB8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8AF091-AA61-4363-9E7D-A50E6F37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148" y="1007165"/>
            <a:ext cx="2809023" cy="2429284"/>
          </a:xfrm>
        </p:spPr>
        <p:txBody>
          <a:bodyPr anchor="b"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Lessons from the Fire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040942B-964B-4B67-A1B0-26918E01A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147" y="3884022"/>
            <a:ext cx="2674144" cy="141664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Leviticus 10:1-11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7AEC842D-C905-4DEA-B1C3-CA51995C57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13147" y="549274"/>
            <a:ext cx="27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FE05BC49-0F00-4C85-9AF5-A0CC5B39C8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773729"/>
            <a:ext cx="9144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xmlns="" id="{9845873E-9C86-4496-87B7-3A6141D7DE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452041" y="4508500"/>
            <a:ext cx="1101386" cy="1521012"/>
            <a:chOff x="5236793" y="2432482"/>
            <a:chExt cx="1468514" cy="1521012"/>
          </a:xfrm>
        </p:grpSpPr>
        <p:sp>
          <p:nvSpPr>
            <p:cNvPr id="78" name="Freeform 5">
              <a:extLst>
                <a:ext uri="{FF2B5EF4-FFF2-40B4-BE49-F238E27FC236}">
                  <a16:creationId xmlns:a16="http://schemas.microsoft.com/office/drawing/2014/main" xmlns="" id="{67B3FE92-6018-4D9B-9B3E-264810BCB4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800000">
              <a:off x="5463135" y="2432482"/>
              <a:ext cx="1242172" cy="729202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4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 6">
              <a:extLst>
                <a:ext uri="{FF2B5EF4-FFF2-40B4-BE49-F238E27FC236}">
                  <a16:creationId xmlns:a16="http://schemas.microsoft.com/office/drawing/2014/main" xmlns="" id="{6ADEA1A7-349B-4EC9-9458-EBB1E9BFDA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800000">
              <a:off x="5236793" y="2566400"/>
              <a:ext cx="611884" cy="1076550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4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 8">
              <a:extLst>
                <a:ext uri="{FF2B5EF4-FFF2-40B4-BE49-F238E27FC236}">
                  <a16:creationId xmlns:a16="http://schemas.microsoft.com/office/drawing/2014/main" xmlns="" id="{83BB3CBA-4085-4566-9B1D-656DA46E3B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800000">
              <a:off x="5765469" y="2876944"/>
              <a:ext cx="630288" cy="1076550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40000"/>
                    <a:lumOff val="60000"/>
                    <a:alpha val="6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508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1026" name="Picture 2" descr="Nadab y Abiú">
            <a:extLst>
              <a:ext uri="{FF2B5EF4-FFF2-40B4-BE49-F238E27FC236}">
                <a16:creationId xmlns:a16="http://schemas.microsoft.com/office/drawing/2014/main" xmlns="" id="{557C9C68-CD8D-489A-8846-B4FE1813AE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86" r="14910" b="2"/>
          <a:stretch/>
        </p:blipFill>
        <p:spPr bwMode="auto">
          <a:xfrm>
            <a:off x="3557588" y="549275"/>
            <a:ext cx="5173265" cy="5759451"/>
          </a:xfrm>
          <a:custGeom>
            <a:avLst/>
            <a:gdLst/>
            <a:ahLst/>
            <a:cxnLst/>
            <a:rect l="l" t="t" r="r" b="b"/>
            <a:pathLst>
              <a:path w="6897687" h="5759451">
                <a:moveTo>
                  <a:pt x="0" y="0"/>
                </a:moveTo>
                <a:lnTo>
                  <a:pt x="6897687" y="0"/>
                </a:lnTo>
                <a:lnTo>
                  <a:pt x="6897687" y="5759451"/>
                </a:lnTo>
                <a:lnTo>
                  <a:pt x="0" y="575945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912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/>
      </p:transition>
    </mc:Choice>
    <mc:Fallback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90979-F90F-4499-8A51-C6AA12136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667" y="228600"/>
            <a:ext cx="4572000" cy="16526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Examining The Text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7F6AFA-1312-4FD6-89E8-BEA06B8D9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514600"/>
            <a:ext cx="8144404" cy="35782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Nadab and Abihu’s offering 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(v. 1)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Exodus 19:16-25; 24:17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Exodus 24:1-2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Exodus 24:9-11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Exodus 24:3, 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034" y="0"/>
            <a:ext cx="3692966" cy="213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2673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/>
      </p:transition>
    </mc:Choice>
    <mc:Fallback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90979-F90F-4499-8A51-C6AA12136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667" y="228600"/>
            <a:ext cx="4572000" cy="16526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Examining The Text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7F6AFA-1312-4FD6-89E8-BEA06B8D9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514600"/>
            <a:ext cx="8144404" cy="35782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Nadab and Abihu’s offering (v. 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God’s reaction 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(v. 2)</a:t>
            </a:r>
            <a:endParaRPr lang="en-US" sz="3200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034" y="0"/>
            <a:ext cx="3692966" cy="213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428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90979-F90F-4499-8A51-C6AA12136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667" y="228600"/>
            <a:ext cx="4572000" cy="16526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Examining The Text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7F6AFA-1312-4FD6-89E8-BEA06B8D9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514600"/>
            <a:ext cx="8144404" cy="35782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Nadab and Abihu’s offering (v. 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reaction (v. 2)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Moses’ explanation 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(v. 3)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Exodus 19:22-23</a:t>
            </a:r>
            <a:endParaRPr lang="en-US" sz="3200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034" y="0"/>
            <a:ext cx="3692966" cy="213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435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90979-F90F-4499-8A51-C6AA12136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667" y="228600"/>
            <a:ext cx="4572000" cy="16526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Examining The Text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7F6AFA-1312-4FD6-89E8-BEA06B8D9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514600"/>
            <a:ext cx="8144404" cy="35782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Nadab and Abihu’s offering (v. 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reaction (v. 2)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Moses’ explanation (v. 3)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Nadab and Abihu carried out 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(vv. 4-5)</a:t>
            </a:r>
            <a:endParaRPr lang="en-US" sz="3200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034" y="0"/>
            <a:ext cx="3692966" cy="213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620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90979-F90F-4499-8A51-C6AA12136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667" y="228600"/>
            <a:ext cx="4572000" cy="16526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Examining The Text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7F6AFA-1312-4FD6-89E8-BEA06B8D9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514600"/>
            <a:ext cx="8144404" cy="35782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Nadab and Abihu’s offering (v. 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reaction (v. 2)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Moses’ explanation (v. 3)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Nadab and Abihu carried out (vv. 4-5)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Moses’ instructions to Aaron 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(vv. 6-7)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034" y="0"/>
            <a:ext cx="3692966" cy="213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191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90979-F90F-4499-8A51-C6AA12136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667" y="228600"/>
            <a:ext cx="4572000" cy="16526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Examining The Text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7F6AFA-1312-4FD6-89E8-BEA06B8D9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514600"/>
            <a:ext cx="8144404" cy="35782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Nadab and Abihu’s offering (v. 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reaction (v. 2)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Moses’ explanation (v. 3)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Nadab and Abihu carried out (vv. 4-5)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Moses’ instructions to Aaron (vv. 6-7)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God’s instructions to Aaron 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(vv. 8-11)</a:t>
            </a:r>
            <a:endParaRPr lang="en-US" sz="3200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034" y="0"/>
            <a:ext cx="3692966" cy="213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478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90979-F90F-4499-8A51-C6AA12136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667" y="685800"/>
            <a:ext cx="4572000" cy="93133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Two Lessons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7F6AFA-1312-4FD6-89E8-BEA06B8D9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514600"/>
            <a:ext cx="8144404" cy="357822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God demands we sanctify Him</a:t>
            </a:r>
            <a:endParaRPr lang="en-US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Peter 1:14-16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Peter 3:15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034" y="0"/>
            <a:ext cx="3692966" cy="213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4006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/>
      </p:transition>
    </mc:Choice>
    <mc:Fallback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2999</TotalTime>
  <Words>228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3DFloatVTI</vt:lpstr>
      <vt:lpstr>Office Theme</vt:lpstr>
      <vt:lpstr>PowerPoint Presentation</vt:lpstr>
      <vt:lpstr>Lessons from the Fire</vt:lpstr>
      <vt:lpstr>Examining The Text</vt:lpstr>
      <vt:lpstr>Examining The Text</vt:lpstr>
      <vt:lpstr>Examining The Text</vt:lpstr>
      <vt:lpstr>Examining The Text</vt:lpstr>
      <vt:lpstr>Examining The Text</vt:lpstr>
      <vt:lpstr>Examining The Text</vt:lpstr>
      <vt:lpstr>Two Lessons</vt:lpstr>
      <vt:lpstr>Two Lessons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7</cp:revision>
  <dcterms:created xsi:type="dcterms:W3CDTF">2021-09-15T18:41:49Z</dcterms:created>
  <dcterms:modified xsi:type="dcterms:W3CDTF">2021-10-16T16:36:54Z</dcterms:modified>
</cp:coreProperties>
</file>