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62" r:id="rId5"/>
    <p:sldId id="263" r:id="rId6"/>
    <p:sldId id="259" r:id="rId7"/>
    <p:sldId id="260" r:id="rId8"/>
    <p:sldId id="261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538EA-7AF3-471B-A8A7-5A8320C6DE67}" v="2" dt="2021-10-20T22:35:29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66D538EA-7AF3-471B-A8A7-5A8320C6DE67}"/>
    <pc:docChg chg="modSld modMainMaster">
      <pc:chgData name="College View church of Christ" userId="66daf72c15de8306" providerId="LiveId" clId="{66D538EA-7AF3-471B-A8A7-5A8320C6DE67}" dt="2021-10-20T22:35:29.226" v="1"/>
      <pc:docMkLst>
        <pc:docMk/>
      </pc:docMkLst>
      <pc:sldChg chg="modSp">
        <pc:chgData name="College View church of Christ" userId="66daf72c15de8306" providerId="LiveId" clId="{66D538EA-7AF3-471B-A8A7-5A8320C6DE67}" dt="2021-10-20T22:35:29.226" v="1"/>
        <pc:sldMkLst>
          <pc:docMk/>
          <pc:sldMk cId="2629677317" sldId="256"/>
        </pc:sld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2629677317" sldId="256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2629677317" sldId="256"/>
            <ac:spMk id="3" creationId="{00000000-0000-0000-0000-000000000000}"/>
          </ac:spMkLst>
        </pc:spChg>
        <pc:picChg chg="mod">
          <ac:chgData name="College View church of Christ" userId="66daf72c15de8306" providerId="LiveId" clId="{66D538EA-7AF3-471B-A8A7-5A8320C6DE67}" dt="2021-10-20T22:35:29.226" v="1"/>
          <ac:picMkLst>
            <pc:docMk/>
            <pc:sldMk cId="2629677317" sldId="256"/>
            <ac:picMk id="1026" creationId="{00000000-0000-0000-0000-000000000000}"/>
          </ac:picMkLst>
        </pc:picChg>
      </pc:sldChg>
      <pc:sldChg chg="modSp">
        <pc:chgData name="College View church of Christ" userId="66daf72c15de8306" providerId="LiveId" clId="{66D538EA-7AF3-471B-A8A7-5A8320C6DE67}" dt="2021-10-20T22:35:29.226" v="1"/>
        <pc:sldMkLst>
          <pc:docMk/>
          <pc:sldMk cId="4288567833" sldId="259"/>
        </pc:sld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288567833" sldId="259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288567833" sldId="259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288567833" sldId="259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288567833" sldId="259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288567833" sldId="259"/>
            <ac:spMk id="6" creationId="{00000000-0000-0000-0000-000000000000}"/>
          </ac:spMkLst>
        </pc:spChg>
        <pc:picChg chg="mod">
          <ac:chgData name="College View church of Christ" userId="66daf72c15de8306" providerId="LiveId" clId="{66D538EA-7AF3-471B-A8A7-5A8320C6DE67}" dt="2021-10-20T22:35:29.226" v="1"/>
          <ac:picMkLst>
            <pc:docMk/>
            <pc:sldMk cId="4288567833" sldId="259"/>
            <ac:picMk id="2051" creationId="{00000000-0000-0000-0000-000000000000}"/>
          </ac:picMkLst>
        </pc:picChg>
      </pc:sldChg>
      <pc:sldChg chg="modSp">
        <pc:chgData name="College View church of Christ" userId="66daf72c15de8306" providerId="LiveId" clId="{66D538EA-7AF3-471B-A8A7-5A8320C6DE67}" dt="2021-10-20T22:35:29.226" v="1"/>
        <pc:sldMkLst>
          <pc:docMk/>
          <pc:sldMk cId="3779438849" sldId="260"/>
        </pc:sld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3779438849" sldId="260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3779438849" sldId="260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3779438849" sldId="260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3779438849" sldId="260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3779438849" sldId="260"/>
            <ac:spMk id="6" creationId="{00000000-0000-0000-0000-000000000000}"/>
          </ac:spMkLst>
        </pc:spChg>
        <pc:picChg chg="mod">
          <ac:chgData name="College View church of Christ" userId="66daf72c15de8306" providerId="LiveId" clId="{66D538EA-7AF3-471B-A8A7-5A8320C6DE67}" dt="2021-10-20T22:35:29.226" v="1"/>
          <ac:picMkLst>
            <pc:docMk/>
            <pc:sldMk cId="3779438849" sldId="260"/>
            <ac:picMk id="2051" creationId="{00000000-0000-0000-0000-000000000000}"/>
          </ac:picMkLst>
        </pc:picChg>
      </pc:sldChg>
      <pc:sldChg chg="modSp">
        <pc:chgData name="College View church of Christ" userId="66daf72c15de8306" providerId="LiveId" clId="{66D538EA-7AF3-471B-A8A7-5A8320C6DE67}" dt="2021-10-20T22:35:29.226" v="1"/>
        <pc:sldMkLst>
          <pc:docMk/>
          <pc:sldMk cId="439805026" sldId="261"/>
        </pc:sld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39805026" sldId="261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39805026" sldId="261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39805026" sldId="261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39805026" sldId="261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39805026" sldId="261"/>
            <ac:spMk id="6" creationId="{00000000-0000-0000-0000-000000000000}"/>
          </ac:spMkLst>
        </pc:spChg>
        <pc:picChg chg="mod">
          <ac:chgData name="College View church of Christ" userId="66daf72c15de8306" providerId="LiveId" clId="{66D538EA-7AF3-471B-A8A7-5A8320C6DE67}" dt="2021-10-20T22:35:29.226" v="1"/>
          <ac:picMkLst>
            <pc:docMk/>
            <pc:sldMk cId="439805026" sldId="261"/>
            <ac:picMk id="2051" creationId="{00000000-0000-0000-0000-000000000000}"/>
          </ac:picMkLst>
        </pc:picChg>
      </pc:sldChg>
      <pc:sldChg chg="modSp">
        <pc:chgData name="College View church of Christ" userId="66daf72c15de8306" providerId="LiveId" clId="{66D538EA-7AF3-471B-A8A7-5A8320C6DE67}" dt="2021-10-20T22:35:29.226" v="1"/>
        <pc:sldMkLst>
          <pc:docMk/>
          <pc:sldMk cId="1997825992" sldId="262"/>
        </pc:sld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997825992" sldId="262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997825992" sldId="262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997825992" sldId="262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997825992" sldId="262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997825992" sldId="262"/>
            <ac:spMk id="6" creationId="{00000000-0000-0000-0000-000000000000}"/>
          </ac:spMkLst>
        </pc:spChg>
        <pc:picChg chg="mod">
          <ac:chgData name="College View church of Christ" userId="66daf72c15de8306" providerId="LiveId" clId="{66D538EA-7AF3-471B-A8A7-5A8320C6DE67}" dt="2021-10-20T22:35:29.226" v="1"/>
          <ac:picMkLst>
            <pc:docMk/>
            <pc:sldMk cId="1997825992" sldId="262"/>
            <ac:picMk id="2051" creationId="{00000000-0000-0000-0000-000000000000}"/>
          </ac:picMkLst>
        </pc:picChg>
      </pc:sldChg>
      <pc:sldChg chg="modSp">
        <pc:chgData name="College View church of Christ" userId="66daf72c15de8306" providerId="LiveId" clId="{66D538EA-7AF3-471B-A8A7-5A8320C6DE67}" dt="2021-10-20T22:35:29.226" v="1"/>
        <pc:sldMkLst>
          <pc:docMk/>
          <pc:sldMk cId="4139157527" sldId="263"/>
        </pc:sld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139157527" sldId="263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139157527" sldId="263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139157527" sldId="263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139157527" sldId="263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4139157527" sldId="263"/>
            <ac:spMk id="6" creationId="{00000000-0000-0000-0000-000000000000}"/>
          </ac:spMkLst>
        </pc:spChg>
        <pc:picChg chg="mod">
          <ac:chgData name="College View church of Christ" userId="66daf72c15de8306" providerId="LiveId" clId="{66D538EA-7AF3-471B-A8A7-5A8320C6DE67}" dt="2021-10-20T22:35:29.226" v="1"/>
          <ac:picMkLst>
            <pc:docMk/>
            <pc:sldMk cId="4139157527" sldId="263"/>
            <ac:picMk id="2051" creationId="{00000000-0000-0000-0000-000000000000}"/>
          </ac:picMkLst>
        </pc:picChg>
      </pc:sldChg>
      <pc:sldChg chg="modSp">
        <pc:chgData name="College View church of Christ" userId="66daf72c15de8306" providerId="LiveId" clId="{66D538EA-7AF3-471B-A8A7-5A8320C6DE67}" dt="2021-10-20T22:35:29.226" v="1"/>
        <pc:sldMkLst>
          <pc:docMk/>
          <pc:sldMk cId="1183238290" sldId="264"/>
        </pc:sld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183238290" sldId="264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183238290" sldId="264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183238290" sldId="264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183238290" sldId="264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k cId="1183238290" sldId="264"/>
            <ac:spMk id="6" creationId="{00000000-0000-0000-0000-000000000000}"/>
          </ac:spMkLst>
        </pc:spChg>
        <pc:picChg chg="mod">
          <ac:chgData name="College View church of Christ" userId="66daf72c15de8306" providerId="LiveId" clId="{66D538EA-7AF3-471B-A8A7-5A8320C6DE67}" dt="2021-10-20T22:35:29.226" v="1"/>
          <ac:picMkLst>
            <pc:docMk/>
            <pc:sldMk cId="1183238290" sldId="264"/>
            <ac:picMk id="2051" creationId="{00000000-0000-0000-0000-000000000000}"/>
          </ac:picMkLst>
        </pc:picChg>
      </pc:sldChg>
      <pc:sldMasterChg chg="modSp modSldLayout">
        <pc:chgData name="College View church of Christ" userId="66daf72c15de8306" providerId="LiveId" clId="{66D538EA-7AF3-471B-A8A7-5A8320C6DE67}" dt="2021-10-20T22:35:29.226" v="1"/>
        <pc:sldMasterMkLst>
          <pc:docMk/>
          <pc:sldMasterMk cId="2906045232" sldId="2147483648"/>
        </pc:sldMaster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906045232" sldId="2147483648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906045232" sldId="2147483648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906045232" sldId="2147483648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906045232" sldId="2147483648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906045232" sldId="2147483648"/>
            <ac:spMk id="6" creationId="{00000000-0000-0000-0000-000000000000}"/>
          </ac:spMkLst>
        </pc:sp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906045232" sldId="2147483648"/>
            <pc:sldLayoutMk cId="1825257677" sldId="2147483649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1825257677" sldId="2147483649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1825257677" sldId="2147483649"/>
              <ac:spMk id="3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906045232" sldId="2147483648"/>
            <pc:sldLayoutMk cId="830225463" sldId="2147483651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830225463" sldId="2147483651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830225463" sldId="2147483651"/>
              <ac:spMk id="3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906045232" sldId="2147483648"/>
            <pc:sldLayoutMk cId="1283894264" sldId="2147483652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1283894264" sldId="2147483652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1283894264" sldId="2147483652"/>
              <ac:spMk id="4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906045232" sldId="2147483648"/>
            <pc:sldLayoutMk cId="2584030892" sldId="2147483653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2584030892" sldId="2147483653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2584030892" sldId="2147483653"/>
              <ac:spMk id="4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2584030892" sldId="2147483653"/>
              <ac:spMk id="5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2584030892" sldId="2147483653"/>
              <ac:spMk id="6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906045232" sldId="2147483648"/>
            <pc:sldLayoutMk cId="2315071646" sldId="2147483656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2315071646" sldId="2147483656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2315071646" sldId="2147483656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2315071646" sldId="2147483656"/>
              <ac:spMk id="4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906045232" sldId="2147483648"/>
            <pc:sldLayoutMk cId="1432311127" sldId="2147483657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1432311127" sldId="2147483657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1432311127" sldId="2147483657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1432311127" sldId="2147483657"/>
              <ac:spMk id="4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906045232" sldId="2147483648"/>
            <pc:sldLayoutMk cId="4038680636" sldId="2147483659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4038680636" sldId="2147483659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906045232" sldId="2147483648"/>
              <pc:sldLayoutMk cId="4038680636" sldId="2147483659"/>
              <ac:spMk id="3" creationId="{00000000-0000-0000-0000-000000000000}"/>
            </ac:spMkLst>
          </pc:spChg>
        </pc:sldLayoutChg>
      </pc:sldMasterChg>
      <pc:sldMasterChg chg="modSp modSldLayout">
        <pc:chgData name="College View church of Christ" userId="66daf72c15de8306" providerId="LiveId" clId="{66D538EA-7AF3-471B-A8A7-5A8320C6DE67}" dt="2021-10-20T22:35:29.226" v="1"/>
        <pc:sldMasterMkLst>
          <pc:docMk/>
          <pc:sldMasterMk cId="2097689326" sldId="2147483660"/>
        </pc:sldMasterMkLst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097689326" sldId="2147483660"/>
            <ac:spMk id="2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097689326" sldId="2147483660"/>
            <ac:spMk id="3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097689326" sldId="2147483660"/>
            <ac:spMk id="4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097689326" sldId="2147483660"/>
            <ac:spMk id="5" creationId="{00000000-0000-0000-0000-000000000000}"/>
          </ac:spMkLst>
        </pc:spChg>
        <pc:spChg chg="mod">
          <ac:chgData name="College View church of Christ" userId="66daf72c15de8306" providerId="LiveId" clId="{66D538EA-7AF3-471B-A8A7-5A8320C6DE67}" dt="2021-10-20T22:35:29.226" v="1"/>
          <ac:spMkLst>
            <pc:docMk/>
            <pc:sldMasterMk cId="2097689326" sldId="2147483660"/>
            <ac:spMk id="6" creationId="{00000000-0000-0000-0000-000000000000}"/>
          </ac:spMkLst>
        </pc:sp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097689326" sldId="2147483660"/>
            <pc:sldLayoutMk cId="1430742857" sldId="2147483661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1430742857" sldId="2147483661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1430742857" sldId="2147483661"/>
              <ac:spMk id="3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097689326" sldId="2147483660"/>
            <pc:sldLayoutMk cId="1956028852" sldId="2147483663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1956028852" sldId="2147483663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1956028852" sldId="2147483663"/>
              <ac:spMk id="3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097689326" sldId="2147483660"/>
            <pc:sldLayoutMk cId="4111026492" sldId="2147483664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4111026492" sldId="2147483664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4111026492" sldId="2147483664"/>
              <ac:spMk id="4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097689326" sldId="2147483660"/>
            <pc:sldLayoutMk cId="2861916690" sldId="2147483665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2861916690" sldId="2147483665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2861916690" sldId="2147483665"/>
              <ac:spMk id="4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2861916690" sldId="2147483665"/>
              <ac:spMk id="5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2861916690" sldId="2147483665"/>
              <ac:spMk id="6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097689326" sldId="2147483660"/>
            <pc:sldLayoutMk cId="2108835133" sldId="2147483668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2108835133" sldId="2147483668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2108835133" sldId="2147483668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2108835133" sldId="2147483668"/>
              <ac:spMk id="4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097689326" sldId="2147483660"/>
            <pc:sldLayoutMk cId="3665132332" sldId="2147483669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3665132332" sldId="2147483669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3665132332" sldId="2147483669"/>
              <ac:spMk id="3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3665132332" sldId="2147483669"/>
              <ac:spMk id="4" creationId="{00000000-0000-0000-0000-000000000000}"/>
            </ac:spMkLst>
          </pc:spChg>
        </pc:sldLayoutChg>
        <pc:sldLayoutChg chg="modSp">
          <pc:chgData name="College View church of Christ" userId="66daf72c15de8306" providerId="LiveId" clId="{66D538EA-7AF3-471B-A8A7-5A8320C6DE67}" dt="2021-10-20T22:35:29.226" v="1"/>
          <pc:sldLayoutMkLst>
            <pc:docMk/>
            <pc:sldMasterMk cId="2097689326" sldId="2147483660"/>
            <pc:sldLayoutMk cId="1888090240" sldId="2147483671"/>
          </pc:sldLayoutMkLst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1888090240" sldId="2147483671"/>
              <ac:spMk id="2" creationId="{00000000-0000-0000-0000-000000000000}"/>
            </ac:spMkLst>
          </pc:spChg>
          <pc:spChg chg="mod">
            <ac:chgData name="College View church of Christ" userId="66daf72c15de8306" providerId="LiveId" clId="{66D538EA-7AF3-471B-A8A7-5A8320C6DE67}" dt="2021-10-20T22:35:29.226" v="1"/>
            <ac:spMkLst>
              <pc:docMk/>
              <pc:sldMasterMk cId="2097689326" sldId="2147483660"/>
              <pc:sldLayoutMk cId="1888090240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5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42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46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28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2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16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52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2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3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42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32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81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2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9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8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52AB-496B-4408-A113-A441CBFBFE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4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" y="5745"/>
            <a:ext cx="9147428" cy="685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86" y="129540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886" y="5257800"/>
            <a:ext cx="6400800" cy="9144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120-134</a:t>
            </a:r>
          </a:p>
        </p:txBody>
      </p:sp>
    </p:spTree>
    <p:extLst>
      <p:ext uri="{BB962C8B-B14F-4D97-AF65-F5344CB8AC3E}">
        <p14:creationId xmlns:p14="http://schemas.microsoft.com/office/powerpoint/2010/main" val="262967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120</a:t>
            </a:r>
            <a:br>
              <a:rPr lang="en-US" dirty="0"/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2"/>
            <a:ext cx="6477000" cy="4068763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collection of fifteen psalms from Ps. 120-134 known as…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Songs of Degrees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Songs of Ascents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Songs of the Steps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Pilgrim Psalms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19978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120</a:t>
            </a:r>
            <a:br>
              <a:rPr lang="en-US" dirty="0"/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2"/>
            <a:ext cx="6477000" cy="4068763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sung these songs to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they traveled to the temple to worship Jehovah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41391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120</a:t>
            </a:r>
            <a:br>
              <a:rPr lang="en-US" dirty="0"/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Pilgrim’s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2"/>
            <a:ext cx="6477000" cy="4068763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Pilgrim’s APPEAL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(1-2)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109:1-5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428856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120</a:t>
            </a:r>
            <a:br>
              <a:rPr lang="en-US" dirty="0"/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Pilgrim’s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2"/>
            <a:ext cx="6477000" cy="4068763"/>
          </a:xfrm>
        </p:spPr>
        <p:txBody>
          <a:bodyPr/>
          <a:lstStyle/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The Pilgrim’s APPEAL (1-2)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Pilgrim’s ADVERSARY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(3-4)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377943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120</a:t>
            </a:r>
            <a:br>
              <a:rPr lang="en-US" dirty="0"/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Pilgrim’s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2"/>
            <a:ext cx="6477000" cy="40687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The Pilgrim’s APPEAL (1-2)</a:t>
            </a:r>
          </a:p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The Pilgrim’s ADVERSARY (3-4)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Pilgrim’s AFFLICTION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(5-7)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 Peter 2:7-8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43980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120</a:t>
            </a:r>
            <a:br>
              <a:rPr lang="en-US" dirty="0"/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Myself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2"/>
            <a:ext cx="6477000" cy="4068763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I respond to times of trouble or people who cause me trouble?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I learn about preparing my mind to worship God (see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5:23-26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118323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173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Lucida Bright</vt:lpstr>
      <vt:lpstr>Office Theme</vt:lpstr>
      <vt:lpstr>1_Office Theme</vt:lpstr>
      <vt:lpstr>PowerPoint Presentation</vt:lpstr>
      <vt:lpstr>Songs of Ascents</vt:lpstr>
      <vt:lpstr>PSALM 120 Introduction</vt:lpstr>
      <vt:lpstr>PSALM 120 Introduction</vt:lpstr>
      <vt:lpstr>PSALM 120 The Pilgrim’s Prayer</vt:lpstr>
      <vt:lpstr>PSALM 120 The Pilgrim’s Prayer</vt:lpstr>
      <vt:lpstr>PSALM 120 The Pilgrim’s Prayer</vt:lpstr>
      <vt:lpstr>PSALM 120 Seeing Myself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College View church of Christ</cp:lastModifiedBy>
  <cp:revision>6</cp:revision>
  <dcterms:created xsi:type="dcterms:W3CDTF">2021-10-20T18:57:25Z</dcterms:created>
  <dcterms:modified xsi:type="dcterms:W3CDTF">2021-10-20T22:35:36Z</dcterms:modified>
</cp:coreProperties>
</file>