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263" r:id="rId3"/>
    <p:sldId id="280" r:id="rId4"/>
    <p:sldId id="281" r:id="rId5"/>
    <p:sldId id="282" r:id="rId6"/>
    <p:sldId id="291" r:id="rId7"/>
    <p:sldId id="289" r:id="rId8"/>
    <p:sldId id="332" r:id="rId9"/>
    <p:sldId id="333" r:id="rId10"/>
    <p:sldId id="334" r:id="rId11"/>
    <p:sldId id="33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842" autoAdjust="0"/>
  </p:normalViewPr>
  <p:slideViewPr>
    <p:cSldViewPr snapToGrid="0">
      <p:cViewPr varScale="1">
        <p:scale>
          <a:sx n="91" d="100"/>
          <a:sy n="91" d="100"/>
        </p:scale>
        <p:origin x="69" y="45"/>
      </p:cViewPr>
      <p:guideLst/>
    </p:cSldViewPr>
  </p:slideViewPr>
  <p:outlineViewPr>
    <p:cViewPr>
      <p:scale>
        <a:sx n="33" d="100"/>
        <a:sy n="33" d="100"/>
      </p:scale>
      <p:origin x="0" y="-91224"/>
    </p:cViewPr>
  </p:outlineViewPr>
  <p:notesTextViewPr>
    <p:cViewPr>
      <p:scale>
        <a:sx n="1" d="1"/>
        <a:sy n="1" d="1"/>
      </p:scale>
      <p:origin x="0" y="0"/>
    </p:cViewPr>
  </p:notesTextViewPr>
  <p:sorterViewPr>
    <p:cViewPr>
      <p:scale>
        <a:sx n="100" d="100"/>
        <a:sy n="100" d="100"/>
      </p:scale>
      <p:origin x="0" y="-37592"/>
    </p:cViewPr>
  </p:sorterViewPr>
  <p:notesViewPr>
    <p:cSldViewPr snapToGrid="0">
      <p:cViewPr varScale="1">
        <p:scale>
          <a:sx n="51" d="100"/>
          <a:sy n="51" d="100"/>
        </p:scale>
        <p:origin x="269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Stilts" userId="99c6032548666723" providerId="LiveId" clId="{BB56A54D-2838-47E0-8EA6-BFE6A07F830F}"/>
    <pc:docChg chg="delSld modSld">
      <pc:chgData name="Kevin Stilts" userId="99c6032548666723" providerId="LiveId" clId="{BB56A54D-2838-47E0-8EA6-BFE6A07F830F}" dt="2021-09-16T16:34:03.704" v="5" actId="47"/>
      <pc:docMkLst>
        <pc:docMk/>
      </pc:docMkLst>
      <pc:sldChg chg="del">
        <pc:chgData name="Kevin Stilts" userId="99c6032548666723" providerId="LiveId" clId="{BB56A54D-2838-47E0-8EA6-BFE6A07F830F}" dt="2021-09-16T16:30:59.892" v="0" actId="47"/>
        <pc:sldMkLst>
          <pc:docMk/>
          <pc:sldMk cId="1572787668" sldId="257"/>
        </pc:sldMkLst>
      </pc:sldChg>
      <pc:sldChg chg="del">
        <pc:chgData name="Kevin Stilts" userId="99c6032548666723" providerId="LiveId" clId="{BB56A54D-2838-47E0-8EA6-BFE6A07F830F}" dt="2021-09-16T16:30:59.892" v="0" actId="47"/>
        <pc:sldMkLst>
          <pc:docMk/>
          <pc:sldMk cId="1163527016" sldId="258"/>
        </pc:sldMkLst>
      </pc:sldChg>
      <pc:sldChg chg="del">
        <pc:chgData name="Kevin Stilts" userId="99c6032548666723" providerId="LiveId" clId="{BB56A54D-2838-47E0-8EA6-BFE6A07F830F}" dt="2021-09-16T16:30:59.892" v="0" actId="47"/>
        <pc:sldMkLst>
          <pc:docMk/>
          <pc:sldMk cId="352665926" sldId="259"/>
        </pc:sldMkLst>
      </pc:sldChg>
      <pc:sldChg chg="del">
        <pc:chgData name="Kevin Stilts" userId="99c6032548666723" providerId="LiveId" clId="{BB56A54D-2838-47E0-8EA6-BFE6A07F830F}" dt="2021-09-16T16:30:59.892" v="0" actId="47"/>
        <pc:sldMkLst>
          <pc:docMk/>
          <pc:sldMk cId="1078891815" sldId="260"/>
        </pc:sldMkLst>
      </pc:sldChg>
      <pc:sldChg chg="del">
        <pc:chgData name="Kevin Stilts" userId="99c6032548666723" providerId="LiveId" clId="{BB56A54D-2838-47E0-8EA6-BFE6A07F830F}" dt="2021-09-16T16:30:59.892" v="0" actId="47"/>
        <pc:sldMkLst>
          <pc:docMk/>
          <pc:sldMk cId="2719939538" sldId="261"/>
        </pc:sldMkLst>
      </pc:sldChg>
      <pc:sldChg chg="del">
        <pc:chgData name="Kevin Stilts" userId="99c6032548666723" providerId="LiveId" clId="{BB56A54D-2838-47E0-8EA6-BFE6A07F830F}" dt="2021-09-16T16:30:59.892" v="0" actId="47"/>
        <pc:sldMkLst>
          <pc:docMk/>
          <pc:sldMk cId="1762594528" sldId="262"/>
        </pc:sldMkLst>
      </pc:sldChg>
      <pc:sldChg chg="del">
        <pc:chgData name="Kevin Stilts" userId="99c6032548666723" providerId="LiveId" clId="{BB56A54D-2838-47E0-8EA6-BFE6A07F830F}" dt="2021-09-16T16:30:59.892" v="0" actId="47"/>
        <pc:sldMkLst>
          <pc:docMk/>
          <pc:sldMk cId="2281555464" sldId="264"/>
        </pc:sldMkLst>
      </pc:sldChg>
      <pc:sldChg chg="del">
        <pc:chgData name="Kevin Stilts" userId="99c6032548666723" providerId="LiveId" clId="{BB56A54D-2838-47E0-8EA6-BFE6A07F830F}" dt="2021-09-16T16:30:59.892" v="0" actId="47"/>
        <pc:sldMkLst>
          <pc:docMk/>
          <pc:sldMk cId="1762340618" sldId="265"/>
        </pc:sldMkLst>
      </pc:sldChg>
      <pc:sldChg chg="del">
        <pc:chgData name="Kevin Stilts" userId="99c6032548666723" providerId="LiveId" clId="{BB56A54D-2838-47E0-8EA6-BFE6A07F830F}" dt="2021-09-16T16:30:59.892" v="0" actId="47"/>
        <pc:sldMkLst>
          <pc:docMk/>
          <pc:sldMk cId="73188388" sldId="266"/>
        </pc:sldMkLst>
      </pc:sldChg>
      <pc:sldChg chg="del">
        <pc:chgData name="Kevin Stilts" userId="99c6032548666723" providerId="LiveId" clId="{BB56A54D-2838-47E0-8EA6-BFE6A07F830F}" dt="2021-09-16T16:34:03.704" v="5" actId="47"/>
        <pc:sldMkLst>
          <pc:docMk/>
          <pc:sldMk cId="174707431" sldId="267"/>
        </pc:sldMkLst>
      </pc:sldChg>
      <pc:sldChg chg="del">
        <pc:chgData name="Kevin Stilts" userId="99c6032548666723" providerId="LiveId" clId="{BB56A54D-2838-47E0-8EA6-BFE6A07F830F}" dt="2021-09-16T16:30:59.892" v="0" actId="47"/>
        <pc:sldMkLst>
          <pc:docMk/>
          <pc:sldMk cId="3582379694" sldId="268"/>
        </pc:sldMkLst>
      </pc:sldChg>
      <pc:sldChg chg="del">
        <pc:chgData name="Kevin Stilts" userId="99c6032548666723" providerId="LiveId" clId="{BB56A54D-2838-47E0-8EA6-BFE6A07F830F}" dt="2021-09-16T16:30:59.892" v="0" actId="47"/>
        <pc:sldMkLst>
          <pc:docMk/>
          <pc:sldMk cId="3244480993" sldId="269"/>
        </pc:sldMkLst>
      </pc:sldChg>
      <pc:sldChg chg="del">
        <pc:chgData name="Kevin Stilts" userId="99c6032548666723" providerId="LiveId" clId="{BB56A54D-2838-47E0-8EA6-BFE6A07F830F}" dt="2021-09-16T16:30:59.892" v="0" actId="47"/>
        <pc:sldMkLst>
          <pc:docMk/>
          <pc:sldMk cId="4266241798" sldId="270"/>
        </pc:sldMkLst>
      </pc:sldChg>
      <pc:sldChg chg="del">
        <pc:chgData name="Kevin Stilts" userId="99c6032548666723" providerId="LiveId" clId="{BB56A54D-2838-47E0-8EA6-BFE6A07F830F}" dt="2021-09-16T16:30:59.892" v="0" actId="47"/>
        <pc:sldMkLst>
          <pc:docMk/>
          <pc:sldMk cId="188766066" sldId="271"/>
        </pc:sldMkLst>
      </pc:sldChg>
      <pc:sldChg chg="del">
        <pc:chgData name="Kevin Stilts" userId="99c6032548666723" providerId="LiveId" clId="{BB56A54D-2838-47E0-8EA6-BFE6A07F830F}" dt="2021-09-16T16:30:59.892" v="0" actId="47"/>
        <pc:sldMkLst>
          <pc:docMk/>
          <pc:sldMk cId="3913086090" sldId="272"/>
        </pc:sldMkLst>
      </pc:sldChg>
      <pc:sldChg chg="del">
        <pc:chgData name="Kevin Stilts" userId="99c6032548666723" providerId="LiveId" clId="{BB56A54D-2838-47E0-8EA6-BFE6A07F830F}" dt="2021-09-16T16:30:59.892" v="0" actId="47"/>
        <pc:sldMkLst>
          <pc:docMk/>
          <pc:sldMk cId="2671474572" sldId="273"/>
        </pc:sldMkLst>
      </pc:sldChg>
      <pc:sldChg chg="del">
        <pc:chgData name="Kevin Stilts" userId="99c6032548666723" providerId="LiveId" clId="{BB56A54D-2838-47E0-8EA6-BFE6A07F830F}" dt="2021-09-16T16:30:59.892" v="0" actId="47"/>
        <pc:sldMkLst>
          <pc:docMk/>
          <pc:sldMk cId="748292653" sldId="274"/>
        </pc:sldMkLst>
      </pc:sldChg>
      <pc:sldChg chg="del">
        <pc:chgData name="Kevin Stilts" userId="99c6032548666723" providerId="LiveId" clId="{BB56A54D-2838-47E0-8EA6-BFE6A07F830F}" dt="2021-09-16T16:30:59.892" v="0" actId="47"/>
        <pc:sldMkLst>
          <pc:docMk/>
          <pc:sldMk cId="1565416059" sldId="275"/>
        </pc:sldMkLst>
      </pc:sldChg>
      <pc:sldChg chg="del">
        <pc:chgData name="Kevin Stilts" userId="99c6032548666723" providerId="LiveId" clId="{BB56A54D-2838-47E0-8EA6-BFE6A07F830F}" dt="2021-09-16T16:30:59.892" v="0" actId="47"/>
        <pc:sldMkLst>
          <pc:docMk/>
          <pc:sldMk cId="1085958034" sldId="276"/>
        </pc:sldMkLst>
      </pc:sldChg>
      <pc:sldChg chg="del">
        <pc:chgData name="Kevin Stilts" userId="99c6032548666723" providerId="LiveId" clId="{BB56A54D-2838-47E0-8EA6-BFE6A07F830F}" dt="2021-09-16T16:30:59.892" v="0" actId="47"/>
        <pc:sldMkLst>
          <pc:docMk/>
          <pc:sldMk cId="2441430868" sldId="277"/>
        </pc:sldMkLst>
      </pc:sldChg>
      <pc:sldChg chg="del">
        <pc:chgData name="Kevin Stilts" userId="99c6032548666723" providerId="LiveId" clId="{BB56A54D-2838-47E0-8EA6-BFE6A07F830F}" dt="2021-09-16T16:30:59.892" v="0" actId="47"/>
        <pc:sldMkLst>
          <pc:docMk/>
          <pc:sldMk cId="1415628491" sldId="278"/>
        </pc:sldMkLst>
      </pc:sldChg>
      <pc:sldChg chg="del">
        <pc:chgData name="Kevin Stilts" userId="99c6032548666723" providerId="LiveId" clId="{BB56A54D-2838-47E0-8EA6-BFE6A07F830F}" dt="2021-09-16T16:30:59.892" v="0" actId="47"/>
        <pc:sldMkLst>
          <pc:docMk/>
          <pc:sldMk cId="1092856598" sldId="279"/>
        </pc:sldMkLst>
      </pc:sldChg>
      <pc:sldChg chg="del">
        <pc:chgData name="Kevin Stilts" userId="99c6032548666723" providerId="LiveId" clId="{BB56A54D-2838-47E0-8EA6-BFE6A07F830F}" dt="2021-09-16T16:34:03.704" v="5" actId="47"/>
        <pc:sldMkLst>
          <pc:docMk/>
          <pc:sldMk cId="1542589802" sldId="283"/>
        </pc:sldMkLst>
      </pc:sldChg>
      <pc:sldChg chg="del">
        <pc:chgData name="Kevin Stilts" userId="99c6032548666723" providerId="LiveId" clId="{BB56A54D-2838-47E0-8EA6-BFE6A07F830F}" dt="2021-09-16T16:34:03.704" v="5" actId="47"/>
        <pc:sldMkLst>
          <pc:docMk/>
          <pc:sldMk cId="2985708324" sldId="284"/>
        </pc:sldMkLst>
      </pc:sldChg>
      <pc:sldChg chg="del">
        <pc:chgData name="Kevin Stilts" userId="99c6032548666723" providerId="LiveId" clId="{BB56A54D-2838-47E0-8EA6-BFE6A07F830F}" dt="2021-09-16T16:30:59.892" v="0" actId="47"/>
        <pc:sldMkLst>
          <pc:docMk/>
          <pc:sldMk cId="1049956286" sldId="285"/>
        </pc:sldMkLst>
      </pc:sldChg>
      <pc:sldChg chg="del">
        <pc:chgData name="Kevin Stilts" userId="99c6032548666723" providerId="LiveId" clId="{BB56A54D-2838-47E0-8EA6-BFE6A07F830F}" dt="2021-09-16T16:30:59.892" v="0" actId="47"/>
        <pc:sldMkLst>
          <pc:docMk/>
          <pc:sldMk cId="1259741011" sldId="286"/>
        </pc:sldMkLst>
      </pc:sldChg>
      <pc:sldChg chg="del">
        <pc:chgData name="Kevin Stilts" userId="99c6032548666723" providerId="LiveId" clId="{BB56A54D-2838-47E0-8EA6-BFE6A07F830F}" dt="2021-09-16T16:30:59.892" v="0" actId="47"/>
        <pc:sldMkLst>
          <pc:docMk/>
          <pc:sldMk cId="562309152" sldId="287"/>
        </pc:sldMkLst>
      </pc:sldChg>
      <pc:sldChg chg="del">
        <pc:chgData name="Kevin Stilts" userId="99c6032548666723" providerId="LiveId" clId="{BB56A54D-2838-47E0-8EA6-BFE6A07F830F}" dt="2021-09-16T16:30:59.892" v="0" actId="47"/>
        <pc:sldMkLst>
          <pc:docMk/>
          <pc:sldMk cId="2797760360" sldId="288"/>
        </pc:sldMkLst>
      </pc:sldChg>
      <pc:sldChg chg="del">
        <pc:chgData name="Kevin Stilts" userId="99c6032548666723" providerId="LiveId" clId="{BB56A54D-2838-47E0-8EA6-BFE6A07F830F}" dt="2021-09-16T16:34:03.704" v="5" actId="47"/>
        <pc:sldMkLst>
          <pc:docMk/>
          <pc:sldMk cId="216973922" sldId="290"/>
        </pc:sldMkLst>
      </pc:sldChg>
      <pc:sldChg chg="del">
        <pc:chgData name="Kevin Stilts" userId="99c6032548666723" providerId="LiveId" clId="{BB56A54D-2838-47E0-8EA6-BFE6A07F830F}" dt="2021-09-16T16:30:59.892" v="0" actId="47"/>
        <pc:sldMkLst>
          <pc:docMk/>
          <pc:sldMk cId="2725772423" sldId="292"/>
        </pc:sldMkLst>
      </pc:sldChg>
      <pc:sldChg chg="del">
        <pc:chgData name="Kevin Stilts" userId="99c6032548666723" providerId="LiveId" clId="{BB56A54D-2838-47E0-8EA6-BFE6A07F830F}" dt="2021-09-16T16:30:59.892" v="0" actId="47"/>
        <pc:sldMkLst>
          <pc:docMk/>
          <pc:sldMk cId="1354969204" sldId="293"/>
        </pc:sldMkLst>
      </pc:sldChg>
      <pc:sldChg chg="del">
        <pc:chgData name="Kevin Stilts" userId="99c6032548666723" providerId="LiveId" clId="{BB56A54D-2838-47E0-8EA6-BFE6A07F830F}" dt="2021-09-16T16:30:59.892" v="0" actId="47"/>
        <pc:sldMkLst>
          <pc:docMk/>
          <pc:sldMk cId="1364420374" sldId="294"/>
        </pc:sldMkLst>
      </pc:sldChg>
      <pc:sldChg chg="del">
        <pc:chgData name="Kevin Stilts" userId="99c6032548666723" providerId="LiveId" clId="{BB56A54D-2838-47E0-8EA6-BFE6A07F830F}" dt="2021-09-16T16:30:59.892" v="0" actId="47"/>
        <pc:sldMkLst>
          <pc:docMk/>
          <pc:sldMk cId="2922850637" sldId="295"/>
        </pc:sldMkLst>
      </pc:sldChg>
      <pc:sldChg chg="del">
        <pc:chgData name="Kevin Stilts" userId="99c6032548666723" providerId="LiveId" clId="{BB56A54D-2838-47E0-8EA6-BFE6A07F830F}" dt="2021-09-16T16:30:59.892" v="0" actId="47"/>
        <pc:sldMkLst>
          <pc:docMk/>
          <pc:sldMk cId="97319398" sldId="296"/>
        </pc:sldMkLst>
      </pc:sldChg>
      <pc:sldChg chg="del">
        <pc:chgData name="Kevin Stilts" userId="99c6032548666723" providerId="LiveId" clId="{BB56A54D-2838-47E0-8EA6-BFE6A07F830F}" dt="2021-09-16T16:30:59.892" v="0" actId="47"/>
        <pc:sldMkLst>
          <pc:docMk/>
          <pc:sldMk cId="1040703149" sldId="297"/>
        </pc:sldMkLst>
      </pc:sldChg>
      <pc:sldChg chg="del">
        <pc:chgData name="Kevin Stilts" userId="99c6032548666723" providerId="LiveId" clId="{BB56A54D-2838-47E0-8EA6-BFE6A07F830F}" dt="2021-09-16T16:30:59.892" v="0" actId="47"/>
        <pc:sldMkLst>
          <pc:docMk/>
          <pc:sldMk cId="816829524" sldId="298"/>
        </pc:sldMkLst>
      </pc:sldChg>
      <pc:sldChg chg="del">
        <pc:chgData name="Kevin Stilts" userId="99c6032548666723" providerId="LiveId" clId="{BB56A54D-2838-47E0-8EA6-BFE6A07F830F}" dt="2021-09-16T16:30:59.892" v="0" actId="47"/>
        <pc:sldMkLst>
          <pc:docMk/>
          <pc:sldMk cId="1691695947" sldId="299"/>
        </pc:sldMkLst>
      </pc:sldChg>
      <pc:sldChg chg="del">
        <pc:chgData name="Kevin Stilts" userId="99c6032548666723" providerId="LiveId" clId="{BB56A54D-2838-47E0-8EA6-BFE6A07F830F}" dt="2021-09-16T16:30:59.892" v="0" actId="47"/>
        <pc:sldMkLst>
          <pc:docMk/>
          <pc:sldMk cId="2403976549" sldId="300"/>
        </pc:sldMkLst>
      </pc:sldChg>
      <pc:sldChg chg="del">
        <pc:chgData name="Kevin Stilts" userId="99c6032548666723" providerId="LiveId" clId="{BB56A54D-2838-47E0-8EA6-BFE6A07F830F}" dt="2021-09-16T16:30:59.892" v="0" actId="47"/>
        <pc:sldMkLst>
          <pc:docMk/>
          <pc:sldMk cId="4108136573" sldId="301"/>
        </pc:sldMkLst>
      </pc:sldChg>
      <pc:sldChg chg="del">
        <pc:chgData name="Kevin Stilts" userId="99c6032548666723" providerId="LiveId" clId="{BB56A54D-2838-47E0-8EA6-BFE6A07F830F}" dt="2021-09-16T16:30:59.892" v="0" actId="47"/>
        <pc:sldMkLst>
          <pc:docMk/>
          <pc:sldMk cId="1213445134" sldId="302"/>
        </pc:sldMkLst>
      </pc:sldChg>
      <pc:sldChg chg="del">
        <pc:chgData name="Kevin Stilts" userId="99c6032548666723" providerId="LiveId" clId="{BB56A54D-2838-47E0-8EA6-BFE6A07F830F}" dt="2021-09-16T16:30:59.892" v="0" actId="47"/>
        <pc:sldMkLst>
          <pc:docMk/>
          <pc:sldMk cId="2509920856" sldId="303"/>
        </pc:sldMkLst>
      </pc:sldChg>
      <pc:sldChg chg="del">
        <pc:chgData name="Kevin Stilts" userId="99c6032548666723" providerId="LiveId" clId="{BB56A54D-2838-47E0-8EA6-BFE6A07F830F}" dt="2021-09-16T16:30:59.892" v="0" actId="47"/>
        <pc:sldMkLst>
          <pc:docMk/>
          <pc:sldMk cId="4156859912" sldId="304"/>
        </pc:sldMkLst>
      </pc:sldChg>
      <pc:sldChg chg="del">
        <pc:chgData name="Kevin Stilts" userId="99c6032548666723" providerId="LiveId" clId="{BB56A54D-2838-47E0-8EA6-BFE6A07F830F}" dt="2021-09-16T16:30:59.892" v="0" actId="47"/>
        <pc:sldMkLst>
          <pc:docMk/>
          <pc:sldMk cId="303029713" sldId="305"/>
        </pc:sldMkLst>
      </pc:sldChg>
      <pc:sldChg chg="del">
        <pc:chgData name="Kevin Stilts" userId="99c6032548666723" providerId="LiveId" clId="{BB56A54D-2838-47E0-8EA6-BFE6A07F830F}" dt="2021-09-16T16:30:59.892" v="0" actId="47"/>
        <pc:sldMkLst>
          <pc:docMk/>
          <pc:sldMk cId="988587962" sldId="306"/>
        </pc:sldMkLst>
      </pc:sldChg>
      <pc:sldChg chg="del">
        <pc:chgData name="Kevin Stilts" userId="99c6032548666723" providerId="LiveId" clId="{BB56A54D-2838-47E0-8EA6-BFE6A07F830F}" dt="2021-09-16T16:30:59.892" v="0" actId="47"/>
        <pc:sldMkLst>
          <pc:docMk/>
          <pc:sldMk cId="932045455" sldId="307"/>
        </pc:sldMkLst>
      </pc:sldChg>
      <pc:sldChg chg="del">
        <pc:chgData name="Kevin Stilts" userId="99c6032548666723" providerId="LiveId" clId="{BB56A54D-2838-47E0-8EA6-BFE6A07F830F}" dt="2021-09-16T16:30:59.892" v="0" actId="47"/>
        <pc:sldMkLst>
          <pc:docMk/>
          <pc:sldMk cId="3217985675" sldId="308"/>
        </pc:sldMkLst>
      </pc:sldChg>
      <pc:sldChg chg="del">
        <pc:chgData name="Kevin Stilts" userId="99c6032548666723" providerId="LiveId" clId="{BB56A54D-2838-47E0-8EA6-BFE6A07F830F}" dt="2021-09-16T16:30:59.892" v="0" actId="47"/>
        <pc:sldMkLst>
          <pc:docMk/>
          <pc:sldMk cId="2514307465" sldId="309"/>
        </pc:sldMkLst>
      </pc:sldChg>
      <pc:sldChg chg="del">
        <pc:chgData name="Kevin Stilts" userId="99c6032548666723" providerId="LiveId" clId="{BB56A54D-2838-47E0-8EA6-BFE6A07F830F}" dt="2021-09-16T16:30:59.892" v="0" actId="47"/>
        <pc:sldMkLst>
          <pc:docMk/>
          <pc:sldMk cId="3641468396" sldId="310"/>
        </pc:sldMkLst>
      </pc:sldChg>
      <pc:sldChg chg="del">
        <pc:chgData name="Kevin Stilts" userId="99c6032548666723" providerId="LiveId" clId="{BB56A54D-2838-47E0-8EA6-BFE6A07F830F}" dt="2021-09-16T16:30:59.892" v="0" actId="47"/>
        <pc:sldMkLst>
          <pc:docMk/>
          <pc:sldMk cId="742623659" sldId="311"/>
        </pc:sldMkLst>
      </pc:sldChg>
      <pc:sldChg chg="del">
        <pc:chgData name="Kevin Stilts" userId="99c6032548666723" providerId="LiveId" clId="{BB56A54D-2838-47E0-8EA6-BFE6A07F830F}" dt="2021-09-16T16:30:59.892" v="0" actId="47"/>
        <pc:sldMkLst>
          <pc:docMk/>
          <pc:sldMk cId="877992442" sldId="312"/>
        </pc:sldMkLst>
      </pc:sldChg>
      <pc:sldChg chg="del">
        <pc:chgData name="Kevin Stilts" userId="99c6032548666723" providerId="LiveId" clId="{BB56A54D-2838-47E0-8EA6-BFE6A07F830F}" dt="2021-09-16T16:30:59.892" v="0" actId="47"/>
        <pc:sldMkLst>
          <pc:docMk/>
          <pc:sldMk cId="2571941774" sldId="313"/>
        </pc:sldMkLst>
      </pc:sldChg>
      <pc:sldChg chg="del">
        <pc:chgData name="Kevin Stilts" userId="99c6032548666723" providerId="LiveId" clId="{BB56A54D-2838-47E0-8EA6-BFE6A07F830F}" dt="2021-09-16T16:30:59.892" v="0" actId="47"/>
        <pc:sldMkLst>
          <pc:docMk/>
          <pc:sldMk cId="2267152710" sldId="314"/>
        </pc:sldMkLst>
      </pc:sldChg>
      <pc:sldChg chg="del">
        <pc:chgData name="Kevin Stilts" userId="99c6032548666723" providerId="LiveId" clId="{BB56A54D-2838-47E0-8EA6-BFE6A07F830F}" dt="2021-09-16T16:30:59.892" v="0" actId="47"/>
        <pc:sldMkLst>
          <pc:docMk/>
          <pc:sldMk cId="1675261895" sldId="315"/>
        </pc:sldMkLst>
      </pc:sldChg>
      <pc:sldChg chg="del">
        <pc:chgData name="Kevin Stilts" userId="99c6032548666723" providerId="LiveId" clId="{BB56A54D-2838-47E0-8EA6-BFE6A07F830F}" dt="2021-09-16T16:30:59.892" v="0" actId="47"/>
        <pc:sldMkLst>
          <pc:docMk/>
          <pc:sldMk cId="3785315523" sldId="316"/>
        </pc:sldMkLst>
      </pc:sldChg>
      <pc:sldChg chg="del">
        <pc:chgData name="Kevin Stilts" userId="99c6032548666723" providerId="LiveId" clId="{BB56A54D-2838-47E0-8EA6-BFE6A07F830F}" dt="2021-09-16T16:30:59.892" v="0" actId="47"/>
        <pc:sldMkLst>
          <pc:docMk/>
          <pc:sldMk cId="1804094689" sldId="317"/>
        </pc:sldMkLst>
      </pc:sldChg>
      <pc:sldChg chg="del">
        <pc:chgData name="Kevin Stilts" userId="99c6032548666723" providerId="LiveId" clId="{BB56A54D-2838-47E0-8EA6-BFE6A07F830F}" dt="2021-09-16T16:30:59.892" v="0" actId="47"/>
        <pc:sldMkLst>
          <pc:docMk/>
          <pc:sldMk cId="1517040083" sldId="318"/>
        </pc:sldMkLst>
      </pc:sldChg>
      <pc:sldChg chg="del">
        <pc:chgData name="Kevin Stilts" userId="99c6032548666723" providerId="LiveId" clId="{BB56A54D-2838-47E0-8EA6-BFE6A07F830F}" dt="2021-09-16T16:30:59.892" v="0" actId="47"/>
        <pc:sldMkLst>
          <pc:docMk/>
          <pc:sldMk cId="1848885032" sldId="319"/>
        </pc:sldMkLst>
      </pc:sldChg>
      <pc:sldChg chg="del">
        <pc:chgData name="Kevin Stilts" userId="99c6032548666723" providerId="LiveId" clId="{BB56A54D-2838-47E0-8EA6-BFE6A07F830F}" dt="2021-09-16T16:30:59.892" v="0" actId="47"/>
        <pc:sldMkLst>
          <pc:docMk/>
          <pc:sldMk cId="977835439" sldId="320"/>
        </pc:sldMkLst>
      </pc:sldChg>
      <pc:sldChg chg="del">
        <pc:chgData name="Kevin Stilts" userId="99c6032548666723" providerId="LiveId" clId="{BB56A54D-2838-47E0-8EA6-BFE6A07F830F}" dt="2021-09-16T16:30:59.892" v="0" actId="47"/>
        <pc:sldMkLst>
          <pc:docMk/>
          <pc:sldMk cId="2706243757" sldId="321"/>
        </pc:sldMkLst>
      </pc:sldChg>
      <pc:sldChg chg="del">
        <pc:chgData name="Kevin Stilts" userId="99c6032548666723" providerId="LiveId" clId="{BB56A54D-2838-47E0-8EA6-BFE6A07F830F}" dt="2021-09-16T16:30:59.892" v="0" actId="47"/>
        <pc:sldMkLst>
          <pc:docMk/>
          <pc:sldMk cId="2023840258" sldId="322"/>
        </pc:sldMkLst>
      </pc:sldChg>
      <pc:sldChg chg="del">
        <pc:chgData name="Kevin Stilts" userId="99c6032548666723" providerId="LiveId" clId="{BB56A54D-2838-47E0-8EA6-BFE6A07F830F}" dt="2021-09-16T16:30:59.892" v="0" actId="47"/>
        <pc:sldMkLst>
          <pc:docMk/>
          <pc:sldMk cId="3501988983" sldId="323"/>
        </pc:sldMkLst>
      </pc:sldChg>
      <pc:sldChg chg="del">
        <pc:chgData name="Kevin Stilts" userId="99c6032548666723" providerId="LiveId" clId="{BB56A54D-2838-47E0-8EA6-BFE6A07F830F}" dt="2021-09-16T16:30:59.892" v="0" actId="47"/>
        <pc:sldMkLst>
          <pc:docMk/>
          <pc:sldMk cId="914308453" sldId="324"/>
        </pc:sldMkLst>
      </pc:sldChg>
      <pc:sldChg chg="del">
        <pc:chgData name="Kevin Stilts" userId="99c6032548666723" providerId="LiveId" clId="{BB56A54D-2838-47E0-8EA6-BFE6A07F830F}" dt="2021-09-16T16:30:59.892" v="0" actId="47"/>
        <pc:sldMkLst>
          <pc:docMk/>
          <pc:sldMk cId="534453505" sldId="325"/>
        </pc:sldMkLst>
      </pc:sldChg>
      <pc:sldChg chg="del">
        <pc:chgData name="Kevin Stilts" userId="99c6032548666723" providerId="LiveId" clId="{BB56A54D-2838-47E0-8EA6-BFE6A07F830F}" dt="2021-09-16T16:30:59.892" v="0" actId="47"/>
        <pc:sldMkLst>
          <pc:docMk/>
          <pc:sldMk cId="3947617282" sldId="326"/>
        </pc:sldMkLst>
      </pc:sldChg>
      <pc:sldChg chg="del">
        <pc:chgData name="Kevin Stilts" userId="99c6032548666723" providerId="LiveId" clId="{BB56A54D-2838-47E0-8EA6-BFE6A07F830F}" dt="2021-09-16T16:30:59.892" v="0" actId="47"/>
        <pc:sldMkLst>
          <pc:docMk/>
          <pc:sldMk cId="1134668017" sldId="327"/>
        </pc:sldMkLst>
      </pc:sldChg>
      <pc:sldChg chg="del">
        <pc:chgData name="Kevin Stilts" userId="99c6032548666723" providerId="LiveId" clId="{BB56A54D-2838-47E0-8EA6-BFE6A07F830F}" dt="2021-09-16T16:30:59.892" v="0" actId="47"/>
        <pc:sldMkLst>
          <pc:docMk/>
          <pc:sldMk cId="2338033232" sldId="328"/>
        </pc:sldMkLst>
      </pc:sldChg>
      <pc:sldChg chg="del">
        <pc:chgData name="Kevin Stilts" userId="99c6032548666723" providerId="LiveId" clId="{BB56A54D-2838-47E0-8EA6-BFE6A07F830F}" dt="2021-09-16T16:30:59.892" v="0" actId="47"/>
        <pc:sldMkLst>
          <pc:docMk/>
          <pc:sldMk cId="2652538549" sldId="329"/>
        </pc:sldMkLst>
      </pc:sldChg>
      <pc:sldChg chg="del">
        <pc:chgData name="Kevin Stilts" userId="99c6032548666723" providerId="LiveId" clId="{BB56A54D-2838-47E0-8EA6-BFE6A07F830F}" dt="2021-09-16T16:30:59.892" v="0" actId="47"/>
        <pc:sldMkLst>
          <pc:docMk/>
          <pc:sldMk cId="1017661535" sldId="330"/>
        </pc:sldMkLst>
      </pc:sldChg>
      <pc:sldChg chg="del">
        <pc:chgData name="Kevin Stilts" userId="99c6032548666723" providerId="LiveId" clId="{BB56A54D-2838-47E0-8EA6-BFE6A07F830F}" dt="2021-09-16T16:30:59.892" v="0" actId="47"/>
        <pc:sldMkLst>
          <pc:docMk/>
          <pc:sldMk cId="1455393934" sldId="331"/>
        </pc:sldMkLst>
      </pc:sldChg>
      <pc:sldChg chg="modSp mod">
        <pc:chgData name="Kevin Stilts" userId="99c6032548666723" providerId="LiveId" clId="{BB56A54D-2838-47E0-8EA6-BFE6A07F830F}" dt="2021-09-16T16:32:28.484" v="4" actId="20577"/>
        <pc:sldMkLst>
          <pc:docMk/>
          <pc:sldMk cId="1179973124" sldId="333"/>
        </pc:sldMkLst>
        <pc:spChg chg="mod">
          <ac:chgData name="Kevin Stilts" userId="99c6032548666723" providerId="LiveId" clId="{BB56A54D-2838-47E0-8EA6-BFE6A07F830F}" dt="2021-09-16T16:32:28.484" v="4" actId="20577"/>
          <ac:spMkLst>
            <pc:docMk/>
            <pc:sldMk cId="1179973124" sldId="333"/>
            <ac:spMk id="2" creationId="{57AFF280-6835-45FE-8AE3-67363F60D2AD}"/>
          </ac:spMkLst>
        </pc:spChg>
      </pc:sldChg>
      <pc:sldChg chg="modSp mod">
        <pc:chgData name="Kevin Stilts" userId="99c6032548666723" providerId="LiveId" clId="{BB56A54D-2838-47E0-8EA6-BFE6A07F830F}" dt="2021-09-16T16:32:23.692" v="2" actId="20577"/>
        <pc:sldMkLst>
          <pc:docMk/>
          <pc:sldMk cId="503983256" sldId="334"/>
        </pc:sldMkLst>
        <pc:spChg chg="mod">
          <ac:chgData name="Kevin Stilts" userId="99c6032548666723" providerId="LiveId" clId="{BB56A54D-2838-47E0-8EA6-BFE6A07F830F}" dt="2021-09-16T16:32:23.692" v="2" actId="20577"/>
          <ac:spMkLst>
            <pc:docMk/>
            <pc:sldMk cId="503983256" sldId="334"/>
            <ac:spMk id="2" creationId="{C378F87E-1471-4AC0-B3F4-B95B8430651B}"/>
          </ac:spMkLst>
        </pc:spChg>
      </pc:sldChg>
      <pc:sldChg chg="del">
        <pc:chgData name="Kevin Stilts" userId="99c6032548666723" providerId="LiveId" clId="{BB56A54D-2838-47E0-8EA6-BFE6A07F830F}" dt="2021-09-16T16:34:03.704" v="5" actId="47"/>
        <pc:sldMkLst>
          <pc:docMk/>
          <pc:sldMk cId="1651311319" sldId="336"/>
        </pc:sldMkLst>
      </pc:sldChg>
      <pc:sldChg chg="del">
        <pc:chgData name="Kevin Stilts" userId="99c6032548666723" providerId="LiveId" clId="{BB56A54D-2838-47E0-8EA6-BFE6A07F830F}" dt="2021-09-16T16:34:03.704" v="5" actId="47"/>
        <pc:sldMkLst>
          <pc:docMk/>
          <pc:sldMk cId="988432593" sldId="337"/>
        </pc:sldMkLst>
      </pc:sldChg>
      <pc:sldChg chg="del">
        <pc:chgData name="Kevin Stilts" userId="99c6032548666723" providerId="LiveId" clId="{BB56A54D-2838-47E0-8EA6-BFE6A07F830F}" dt="2021-09-16T16:34:03.704" v="5" actId="47"/>
        <pc:sldMkLst>
          <pc:docMk/>
          <pc:sldMk cId="2946791960" sldId="338"/>
        </pc:sldMkLst>
      </pc:sldChg>
      <pc:sldChg chg="del">
        <pc:chgData name="Kevin Stilts" userId="99c6032548666723" providerId="LiveId" clId="{BB56A54D-2838-47E0-8EA6-BFE6A07F830F}" dt="2021-09-16T16:34:03.704" v="5" actId="47"/>
        <pc:sldMkLst>
          <pc:docMk/>
          <pc:sldMk cId="2398660339" sldId="339"/>
        </pc:sldMkLst>
      </pc:sldChg>
      <pc:sldChg chg="del">
        <pc:chgData name="Kevin Stilts" userId="99c6032548666723" providerId="LiveId" clId="{BB56A54D-2838-47E0-8EA6-BFE6A07F830F}" dt="2021-09-16T16:34:03.704" v="5" actId="47"/>
        <pc:sldMkLst>
          <pc:docMk/>
          <pc:sldMk cId="4269913639" sldId="340"/>
        </pc:sldMkLst>
      </pc:sldChg>
      <pc:sldChg chg="del">
        <pc:chgData name="Kevin Stilts" userId="99c6032548666723" providerId="LiveId" clId="{BB56A54D-2838-47E0-8EA6-BFE6A07F830F}" dt="2021-09-16T16:34:03.704" v="5" actId="47"/>
        <pc:sldMkLst>
          <pc:docMk/>
          <pc:sldMk cId="2269171196" sldId="341"/>
        </pc:sldMkLst>
      </pc:sldChg>
      <pc:sldChg chg="del">
        <pc:chgData name="Kevin Stilts" userId="99c6032548666723" providerId="LiveId" clId="{BB56A54D-2838-47E0-8EA6-BFE6A07F830F}" dt="2021-09-16T16:34:03.704" v="5" actId="47"/>
        <pc:sldMkLst>
          <pc:docMk/>
          <pc:sldMk cId="732661836" sldId="342"/>
        </pc:sldMkLst>
      </pc:sldChg>
      <pc:sldChg chg="del">
        <pc:chgData name="Kevin Stilts" userId="99c6032548666723" providerId="LiveId" clId="{BB56A54D-2838-47E0-8EA6-BFE6A07F830F}" dt="2021-09-16T16:30:59.892" v="0" actId="47"/>
        <pc:sldMkLst>
          <pc:docMk/>
          <pc:sldMk cId="727611403" sldId="34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D2DC42-65E2-45C7-A4A1-B417D30014F2}" type="datetimeFigureOut">
              <a:rPr lang="en-US" smtClean="0"/>
              <a:t>9/16/2021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9F63B4-EC75-419E-AC6F-49A3E7EBB198}" type="slidenum">
              <a:rPr lang="en-US" smtClean="0"/>
              <a:t>‹#›</a:t>
            </a:fld>
            <a:endParaRPr lang="en-US"/>
          </a:p>
        </p:txBody>
      </p:sp>
    </p:spTree>
    <p:extLst>
      <p:ext uri="{BB962C8B-B14F-4D97-AF65-F5344CB8AC3E}">
        <p14:creationId xmlns:p14="http://schemas.microsoft.com/office/powerpoint/2010/main" val="4290268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9F63B4-EC75-419E-AC6F-49A3E7EBB198}" type="slidenum">
              <a:rPr lang="en-US" smtClean="0"/>
              <a:t>1</a:t>
            </a:fld>
            <a:endParaRPr lang="en-US"/>
          </a:p>
        </p:txBody>
      </p:sp>
    </p:spTree>
    <p:extLst>
      <p:ext uri="{BB962C8B-B14F-4D97-AF65-F5344CB8AC3E}">
        <p14:creationId xmlns:p14="http://schemas.microsoft.com/office/powerpoint/2010/main" val="2819672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9F63B4-EC75-419E-AC6F-49A3E7EBB198}" type="slidenum">
              <a:rPr lang="en-US" smtClean="0"/>
              <a:t>10</a:t>
            </a:fld>
            <a:endParaRPr lang="en-US"/>
          </a:p>
        </p:txBody>
      </p:sp>
    </p:spTree>
    <p:extLst>
      <p:ext uri="{BB962C8B-B14F-4D97-AF65-F5344CB8AC3E}">
        <p14:creationId xmlns:p14="http://schemas.microsoft.com/office/powerpoint/2010/main" val="27761720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9F63B4-EC75-419E-AC6F-49A3E7EBB198}" type="slidenum">
              <a:rPr lang="en-US" smtClean="0"/>
              <a:t>11</a:t>
            </a:fld>
            <a:endParaRPr lang="en-US"/>
          </a:p>
        </p:txBody>
      </p:sp>
    </p:spTree>
    <p:extLst>
      <p:ext uri="{BB962C8B-B14F-4D97-AF65-F5344CB8AC3E}">
        <p14:creationId xmlns:p14="http://schemas.microsoft.com/office/powerpoint/2010/main" val="4059775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9F63B4-EC75-419E-AC6F-49A3E7EBB198}" type="slidenum">
              <a:rPr lang="en-US" smtClean="0"/>
              <a:t>2</a:t>
            </a:fld>
            <a:endParaRPr lang="en-US"/>
          </a:p>
        </p:txBody>
      </p:sp>
    </p:spTree>
    <p:extLst>
      <p:ext uri="{BB962C8B-B14F-4D97-AF65-F5344CB8AC3E}">
        <p14:creationId xmlns:p14="http://schemas.microsoft.com/office/powerpoint/2010/main" val="1945610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9F63B4-EC75-419E-AC6F-49A3E7EBB198}" type="slidenum">
              <a:rPr lang="en-US" smtClean="0"/>
              <a:t>3</a:t>
            </a:fld>
            <a:endParaRPr lang="en-US"/>
          </a:p>
        </p:txBody>
      </p:sp>
    </p:spTree>
    <p:extLst>
      <p:ext uri="{BB962C8B-B14F-4D97-AF65-F5344CB8AC3E}">
        <p14:creationId xmlns:p14="http://schemas.microsoft.com/office/powerpoint/2010/main" val="275589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9F63B4-EC75-419E-AC6F-49A3E7EBB198}" type="slidenum">
              <a:rPr lang="en-US" smtClean="0"/>
              <a:t>4</a:t>
            </a:fld>
            <a:endParaRPr lang="en-US"/>
          </a:p>
        </p:txBody>
      </p:sp>
    </p:spTree>
    <p:extLst>
      <p:ext uri="{BB962C8B-B14F-4D97-AF65-F5344CB8AC3E}">
        <p14:creationId xmlns:p14="http://schemas.microsoft.com/office/powerpoint/2010/main" val="3926418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9F63B4-EC75-419E-AC6F-49A3E7EBB198}" type="slidenum">
              <a:rPr lang="en-US" smtClean="0"/>
              <a:t>5</a:t>
            </a:fld>
            <a:endParaRPr lang="en-US"/>
          </a:p>
        </p:txBody>
      </p:sp>
    </p:spTree>
    <p:extLst>
      <p:ext uri="{BB962C8B-B14F-4D97-AF65-F5344CB8AC3E}">
        <p14:creationId xmlns:p14="http://schemas.microsoft.com/office/powerpoint/2010/main" val="2865345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9F63B4-EC75-419E-AC6F-49A3E7EBB198}" type="slidenum">
              <a:rPr lang="en-US" smtClean="0"/>
              <a:t>6</a:t>
            </a:fld>
            <a:endParaRPr lang="en-US"/>
          </a:p>
        </p:txBody>
      </p:sp>
    </p:spTree>
    <p:extLst>
      <p:ext uri="{BB962C8B-B14F-4D97-AF65-F5344CB8AC3E}">
        <p14:creationId xmlns:p14="http://schemas.microsoft.com/office/powerpoint/2010/main" val="2679002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9F63B4-EC75-419E-AC6F-49A3E7EBB198}" type="slidenum">
              <a:rPr lang="en-US" smtClean="0"/>
              <a:t>7</a:t>
            </a:fld>
            <a:endParaRPr lang="en-US"/>
          </a:p>
        </p:txBody>
      </p:sp>
    </p:spTree>
    <p:extLst>
      <p:ext uri="{BB962C8B-B14F-4D97-AF65-F5344CB8AC3E}">
        <p14:creationId xmlns:p14="http://schemas.microsoft.com/office/powerpoint/2010/main" val="39164826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 through specific things Titus was to instruct them in:</a:t>
            </a:r>
          </a:p>
          <a:p>
            <a:r>
              <a:rPr lang="en-US" dirty="0"/>
              <a:t>-temperate [</a:t>
            </a:r>
            <a:r>
              <a:rPr lang="en-US" dirty="0" err="1"/>
              <a:t>nephalios</a:t>
            </a:r>
            <a:r>
              <a:rPr lang="en-US" dirty="0"/>
              <a:t>]: moderation</a:t>
            </a:r>
          </a:p>
          <a:p>
            <a:r>
              <a:rPr lang="en-US" dirty="0"/>
              <a:t>-grave [</a:t>
            </a:r>
            <a:r>
              <a:rPr lang="en-US" dirty="0" err="1"/>
              <a:t>semnos</a:t>
            </a:r>
            <a:r>
              <a:rPr lang="en-US" dirty="0"/>
              <a:t>]: dignified/serious</a:t>
            </a:r>
          </a:p>
          <a:p>
            <a:r>
              <a:rPr lang="en-US" dirty="0"/>
              <a:t>-sober minded/sensible: same </a:t>
            </a:r>
            <a:r>
              <a:rPr lang="en-US" dirty="0" err="1"/>
              <a:t>conotations</a:t>
            </a:r>
            <a:r>
              <a:rPr lang="en-US" dirty="0"/>
              <a:t> as 1 Tim. 3:2</a:t>
            </a:r>
          </a:p>
          <a:p>
            <a:r>
              <a:rPr lang="en-US" dirty="0"/>
              <a:t>-sound in faith: 1:13</a:t>
            </a:r>
          </a:p>
          <a:p>
            <a:r>
              <a:rPr lang="en-US" dirty="0"/>
              <a:t>-healthy faith</a:t>
            </a:r>
          </a:p>
        </p:txBody>
      </p:sp>
      <p:sp>
        <p:nvSpPr>
          <p:cNvPr id="4" name="Slide Number Placeholder 3"/>
          <p:cNvSpPr>
            <a:spLocks noGrp="1"/>
          </p:cNvSpPr>
          <p:nvPr>
            <p:ph type="sldNum" sz="quarter" idx="5"/>
          </p:nvPr>
        </p:nvSpPr>
        <p:spPr/>
        <p:txBody>
          <a:bodyPr/>
          <a:lstStyle/>
          <a:p>
            <a:fld id="{649F63B4-EC75-419E-AC6F-49A3E7EBB198}" type="slidenum">
              <a:rPr lang="en-US" smtClean="0"/>
              <a:t>8</a:t>
            </a:fld>
            <a:endParaRPr lang="en-US"/>
          </a:p>
        </p:txBody>
      </p:sp>
    </p:spTree>
    <p:extLst>
      <p:ext uri="{BB962C8B-B14F-4D97-AF65-F5344CB8AC3E}">
        <p14:creationId xmlns:p14="http://schemas.microsoft.com/office/powerpoint/2010/main" val="1123697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9F63B4-EC75-419E-AC6F-49A3E7EBB198}" type="slidenum">
              <a:rPr lang="en-US" smtClean="0"/>
              <a:t>9</a:t>
            </a:fld>
            <a:endParaRPr lang="en-US"/>
          </a:p>
        </p:txBody>
      </p:sp>
    </p:spTree>
    <p:extLst>
      <p:ext uri="{BB962C8B-B14F-4D97-AF65-F5344CB8AC3E}">
        <p14:creationId xmlns:p14="http://schemas.microsoft.com/office/powerpoint/2010/main" val="2909165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9/16/2021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9/16/2021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9/16/2021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spencer.gear.dyndns.org/category/exposition-of-scriptures/"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creativecommons.org/licenses/by-sa/3.0/" TargetMode="External"/><Relationship Id="rId4" Type="http://schemas.openxmlformats.org/officeDocument/2006/relationships/hyperlink" Target="http://loveintruth.com/acts/maps.ht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0FFC0-C7E5-4C8E-BC65-46561BCF5249}"/>
              </a:ext>
            </a:extLst>
          </p:cNvPr>
          <p:cNvSpPr>
            <a:spLocks noGrp="1"/>
          </p:cNvSpPr>
          <p:nvPr>
            <p:ph type="ctrTitle"/>
          </p:nvPr>
        </p:nvSpPr>
        <p:spPr>
          <a:xfrm>
            <a:off x="84154" y="200025"/>
            <a:ext cx="8110521" cy="3228975"/>
          </a:xfrm>
        </p:spPr>
        <p:txBody>
          <a:bodyPr/>
          <a:lstStyle/>
          <a:p>
            <a:pPr algn="ctr"/>
            <a:r>
              <a:rPr lang="en-US" dirty="0"/>
              <a:t>2021 3</a:t>
            </a:r>
            <a:r>
              <a:rPr lang="en-US" baseline="30000" dirty="0"/>
              <a:t>rd</a:t>
            </a:r>
            <a:r>
              <a:rPr lang="en-US" dirty="0"/>
              <a:t> Quarter Adult Class </a:t>
            </a:r>
          </a:p>
        </p:txBody>
      </p:sp>
      <p:sp>
        <p:nvSpPr>
          <p:cNvPr id="3" name="Subtitle 2">
            <a:extLst>
              <a:ext uri="{FF2B5EF4-FFF2-40B4-BE49-F238E27FC236}">
                <a16:creationId xmlns:a16="http://schemas.microsoft.com/office/drawing/2014/main" id="{2B09B5FA-3366-4C60-B493-B35F3FF40B92}"/>
              </a:ext>
            </a:extLst>
          </p:cNvPr>
          <p:cNvSpPr>
            <a:spLocks noGrp="1"/>
          </p:cNvSpPr>
          <p:nvPr>
            <p:ph type="subTitle" idx="1"/>
          </p:nvPr>
        </p:nvSpPr>
        <p:spPr>
          <a:xfrm>
            <a:off x="1484330" y="3606296"/>
            <a:ext cx="8637072" cy="977621"/>
          </a:xfrm>
        </p:spPr>
        <p:txBody>
          <a:bodyPr/>
          <a:lstStyle/>
          <a:p>
            <a:r>
              <a:rPr lang="en-US" dirty="0"/>
              <a:t>The Pastoral Epistles: 1&amp; 2 Timothy, Titus, and Philemon</a:t>
            </a:r>
          </a:p>
        </p:txBody>
      </p:sp>
      <p:pic>
        <p:nvPicPr>
          <p:cNvPr id="5" name="Picture 4">
            <a:extLst>
              <a:ext uri="{FF2B5EF4-FFF2-40B4-BE49-F238E27FC236}">
                <a16:creationId xmlns:a16="http://schemas.microsoft.com/office/drawing/2014/main" id="{2B168068-D5E0-4C76-BA7A-31CFB5FB6487}"/>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194675" y="133350"/>
            <a:ext cx="3736222" cy="3118355"/>
          </a:xfrm>
          <a:prstGeom prst="rect">
            <a:avLst/>
          </a:prstGeom>
        </p:spPr>
      </p:pic>
    </p:spTree>
    <p:extLst>
      <p:ext uri="{BB962C8B-B14F-4D97-AF65-F5344CB8AC3E}">
        <p14:creationId xmlns:p14="http://schemas.microsoft.com/office/powerpoint/2010/main" val="3485692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8F87E-1471-4AC0-B3F4-B95B8430651B}"/>
              </a:ext>
            </a:extLst>
          </p:cNvPr>
          <p:cNvSpPr>
            <a:spLocks noGrp="1"/>
          </p:cNvSpPr>
          <p:nvPr>
            <p:ph type="title"/>
          </p:nvPr>
        </p:nvSpPr>
        <p:spPr/>
        <p:txBody>
          <a:bodyPr/>
          <a:lstStyle/>
          <a:p>
            <a:r>
              <a:rPr lang="en-US" dirty="0"/>
              <a:t>Chapter 2: 9-10</a:t>
            </a:r>
          </a:p>
        </p:txBody>
      </p:sp>
      <p:sp>
        <p:nvSpPr>
          <p:cNvPr id="3" name="Content Placeholder 2">
            <a:extLst>
              <a:ext uri="{FF2B5EF4-FFF2-40B4-BE49-F238E27FC236}">
                <a16:creationId xmlns:a16="http://schemas.microsoft.com/office/drawing/2014/main" id="{C660F530-0377-42FD-AB0D-BAB1255781C8}"/>
              </a:ext>
            </a:extLst>
          </p:cNvPr>
          <p:cNvSpPr>
            <a:spLocks noGrp="1"/>
          </p:cNvSpPr>
          <p:nvPr>
            <p:ph idx="1"/>
          </p:nvPr>
        </p:nvSpPr>
        <p:spPr>
          <a:xfrm>
            <a:off x="162560" y="2015732"/>
            <a:ext cx="11897359" cy="4037749"/>
          </a:xfrm>
        </p:spPr>
        <p:txBody>
          <a:bodyPr/>
          <a:lstStyle/>
          <a:p>
            <a:r>
              <a:rPr lang="en-US" dirty="0"/>
              <a:t>The relationship of Master/Servant was VERY sensitive in the early church because of the time period (common type of thing)</a:t>
            </a:r>
          </a:p>
          <a:p>
            <a:pPr lvl="1"/>
            <a:r>
              <a:rPr lang="en-US" dirty="0"/>
              <a:t>Addressed by Paul in 1 Timothy as well as Titus</a:t>
            </a:r>
          </a:p>
          <a:p>
            <a:r>
              <a:rPr lang="en-US" dirty="0"/>
              <a:t>Paul urges Titus to have the slaves remember their relationship to their masters, but also remember that they are children of God and are to exhibit him in all they say and do.</a:t>
            </a:r>
          </a:p>
          <a:p>
            <a:endParaRPr lang="en-US" dirty="0"/>
          </a:p>
          <a:p>
            <a:r>
              <a:rPr lang="en-US" b="1" i="1" u="sng" dirty="0"/>
              <a:t>How can we today use these instructions in our own lives? Obviously we have all been taught slavery is bad, but are there still principles here we can adapt?</a:t>
            </a:r>
          </a:p>
        </p:txBody>
      </p:sp>
    </p:spTree>
    <p:extLst>
      <p:ext uri="{BB962C8B-B14F-4D97-AF65-F5344CB8AC3E}">
        <p14:creationId xmlns:p14="http://schemas.microsoft.com/office/powerpoint/2010/main" val="503983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FAF6A-F769-46E0-89F8-FDC23BCEE873}"/>
              </a:ext>
            </a:extLst>
          </p:cNvPr>
          <p:cNvSpPr>
            <a:spLocks noGrp="1"/>
          </p:cNvSpPr>
          <p:nvPr>
            <p:ph type="title"/>
          </p:nvPr>
        </p:nvSpPr>
        <p:spPr/>
        <p:txBody>
          <a:bodyPr/>
          <a:lstStyle/>
          <a:p>
            <a:r>
              <a:rPr lang="en-US" dirty="0"/>
              <a:t>Chapter 2: 11-15</a:t>
            </a:r>
          </a:p>
        </p:txBody>
      </p:sp>
      <p:sp>
        <p:nvSpPr>
          <p:cNvPr id="3" name="Content Placeholder 2">
            <a:extLst>
              <a:ext uri="{FF2B5EF4-FFF2-40B4-BE49-F238E27FC236}">
                <a16:creationId xmlns:a16="http://schemas.microsoft.com/office/drawing/2014/main" id="{F2EABAD4-8924-48EF-BE76-F3A59FF48CE4}"/>
              </a:ext>
            </a:extLst>
          </p:cNvPr>
          <p:cNvSpPr>
            <a:spLocks noGrp="1"/>
          </p:cNvSpPr>
          <p:nvPr>
            <p:ph idx="1"/>
          </p:nvPr>
        </p:nvSpPr>
        <p:spPr>
          <a:xfrm>
            <a:off x="101600" y="2015732"/>
            <a:ext cx="11917679" cy="3958348"/>
          </a:xfrm>
        </p:spPr>
        <p:txBody>
          <a:bodyPr/>
          <a:lstStyle/>
          <a:p>
            <a:r>
              <a:rPr lang="en-US" b="1" i="1" u="sng" dirty="0"/>
              <a:t>Verses 11-14 refer to a “grace of God” that brough salvation to all men. Describe how this grace came about and how it impacts us today.</a:t>
            </a:r>
          </a:p>
          <a:p>
            <a:endParaRPr lang="en-US" b="1" i="1" u="sng" dirty="0"/>
          </a:p>
          <a:p>
            <a:r>
              <a:rPr lang="en-US" b="1" i="1" u="sng" dirty="0"/>
              <a:t>Verse 15 is an instruction to Titus (and by extension today us) to “speak and exhort and reprove with all authority” the things mentioned prior to the verse. Why is that so important for us today?</a:t>
            </a:r>
          </a:p>
        </p:txBody>
      </p:sp>
    </p:spTree>
    <p:extLst>
      <p:ext uri="{BB962C8B-B14F-4D97-AF65-F5344CB8AC3E}">
        <p14:creationId xmlns:p14="http://schemas.microsoft.com/office/powerpoint/2010/main" val="4118696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A8B50C0-3ADD-4804-B238-EF1D3EA1B631}"/>
              </a:ext>
            </a:extLst>
          </p:cNvPr>
          <p:cNvSpPr>
            <a:spLocks noGrp="1"/>
          </p:cNvSpPr>
          <p:nvPr>
            <p:ph type="title"/>
          </p:nvPr>
        </p:nvSpPr>
        <p:spPr/>
        <p:txBody>
          <a:bodyPr>
            <a:normAutofit fontScale="90000"/>
          </a:bodyPr>
          <a:lstStyle/>
          <a:p>
            <a:r>
              <a:rPr lang="en-US" sz="13800" dirty="0"/>
              <a:t>Titus</a:t>
            </a:r>
          </a:p>
        </p:txBody>
      </p:sp>
      <p:sp>
        <p:nvSpPr>
          <p:cNvPr id="7" name="Text Placeholder 6">
            <a:extLst>
              <a:ext uri="{FF2B5EF4-FFF2-40B4-BE49-F238E27FC236}">
                <a16:creationId xmlns:a16="http://schemas.microsoft.com/office/drawing/2014/main" id="{F8E8BA5C-9A90-4825-BDF6-2EA3DB5BC582}"/>
              </a:ext>
            </a:extLst>
          </p:cNvPr>
          <p:cNvSpPr>
            <a:spLocks noGrp="1"/>
          </p:cNvSpPr>
          <p:nvPr>
            <p:ph type="body" idx="1"/>
          </p:nvPr>
        </p:nvSpPr>
        <p:spPr/>
        <p:txBody>
          <a:bodyPr/>
          <a:lstStyle/>
          <a:p>
            <a:r>
              <a:rPr lang="en-US" dirty="0"/>
              <a:t>The Crete Evangelist</a:t>
            </a:r>
          </a:p>
        </p:txBody>
      </p:sp>
    </p:spTree>
    <p:extLst>
      <p:ext uri="{BB962C8B-B14F-4D97-AF65-F5344CB8AC3E}">
        <p14:creationId xmlns:p14="http://schemas.microsoft.com/office/powerpoint/2010/main" val="288926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2B0432E-0614-47A0-9271-A565E5952437}"/>
              </a:ext>
            </a:extLst>
          </p:cNvPr>
          <p:cNvSpPr>
            <a:spLocks noGrp="1"/>
          </p:cNvSpPr>
          <p:nvPr>
            <p:ph type="title"/>
          </p:nvPr>
        </p:nvSpPr>
        <p:spPr/>
        <p:txBody>
          <a:bodyPr/>
          <a:lstStyle/>
          <a:p>
            <a:r>
              <a:rPr lang="en-US" dirty="0"/>
              <a:t>BACKGROUND-OUTLINE</a:t>
            </a:r>
          </a:p>
        </p:txBody>
      </p:sp>
      <p:sp>
        <p:nvSpPr>
          <p:cNvPr id="5" name="Content Placeholder 4">
            <a:extLst>
              <a:ext uri="{FF2B5EF4-FFF2-40B4-BE49-F238E27FC236}">
                <a16:creationId xmlns:a16="http://schemas.microsoft.com/office/drawing/2014/main" id="{F4BF8289-6C3E-4246-AA38-C1102CB33267}"/>
              </a:ext>
            </a:extLst>
          </p:cNvPr>
          <p:cNvSpPr>
            <a:spLocks noGrp="1"/>
          </p:cNvSpPr>
          <p:nvPr>
            <p:ph idx="1"/>
          </p:nvPr>
        </p:nvSpPr>
        <p:spPr>
          <a:xfrm>
            <a:off x="91440" y="2015732"/>
            <a:ext cx="12100559" cy="3927868"/>
          </a:xfrm>
        </p:spPr>
        <p:txBody>
          <a:bodyPr/>
          <a:lstStyle/>
          <a:p>
            <a:r>
              <a:rPr lang="en-US" dirty="0"/>
              <a:t>CHAPTER 1:1-4 – Salutation^^</a:t>
            </a:r>
          </a:p>
          <a:p>
            <a:r>
              <a:rPr lang="en-US" dirty="0"/>
              <a:t>CHAPTER 1:5-16 – Administration of Sound Doctrine (Elders and Deacons)^^</a:t>
            </a:r>
          </a:p>
          <a:p>
            <a:r>
              <a:rPr lang="en-US" dirty="0"/>
              <a:t>CHAPTER 2 – Preaching Sound Doctrine</a:t>
            </a:r>
          </a:p>
          <a:p>
            <a:r>
              <a:rPr lang="en-US" dirty="0"/>
              <a:t>CHAPTER 3 – Counseling by Sound Doctrine and Farewell</a:t>
            </a:r>
          </a:p>
          <a:p>
            <a:endParaRPr lang="en-US" dirty="0"/>
          </a:p>
          <a:p>
            <a:pPr marL="0" indent="0">
              <a:buNone/>
            </a:pPr>
            <a:r>
              <a:rPr lang="en-US" dirty="0"/>
              <a:t>*Outline taken from “New Testament Survey” by Merrill C. </a:t>
            </a:r>
            <a:r>
              <a:rPr lang="en-US" dirty="0" err="1"/>
              <a:t>Tenney</a:t>
            </a:r>
            <a:endParaRPr lang="en-US" dirty="0"/>
          </a:p>
          <a:p>
            <a:pPr marL="0" indent="0">
              <a:buNone/>
            </a:pPr>
            <a:r>
              <a:rPr lang="en-US" dirty="0"/>
              <a:t>^^covered Ch. 1 alongside 1 Timothy 3</a:t>
            </a:r>
          </a:p>
        </p:txBody>
      </p:sp>
    </p:spTree>
    <p:extLst>
      <p:ext uri="{BB962C8B-B14F-4D97-AF65-F5344CB8AC3E}">
        <p14:creationId xmlns:p14="http://schemas.microsoft.com/office/powerpoint/2010/main" val="3784968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55584-CC60-46C7-A436-3FF548910F75}"/>
              </a:ext>
            </a:extLst>
          </p:cNvPr>
          <p:cNvSpPr>
            <a:spLocks noGrp="1"/>
          </p:cNvSpPr>
          <p:nvPr>
            <p:ph type="title"/>
          </p:nvPr>
        </p:nvSpPr>
        <p:spPr/>
        <p:txBody>
          <a:bodyPr/>
          <a:lstStyle/>
          <a:p>
            <a:r>
              <a:rPr lang="en-US" dirty="0"/>
              <a:t>BACKGROUND- TITUS</a:t>
            </a:r>
          </a:p>
        </p:txBody>
      </p:sp>
      <p:sp>
        <p:nvSpPr>
          <p:cNvPr id="3" name="Content Placeholder 2">
            <a:extLst>
              <a:ext uri="{FF2B5EF4-FFF2-40B4-BE49-F238E27FC236}">
                <a16:creationId xmlns:a16="http://schemas.microsoft.com/office/drawing/2014/main" id="{48E32784-073C-4CC8-AEEC-660CFB96DD3C}"/>
              </a:ext>
            </a:extLst>
          </p:cNvPr>
          <p:cNvSpPr>
            <a:spLocks noGrp="1"/>
          </p:cNvSpPr>
          <p:nvPr>
            <p:ph idx="1"/>
          </p:nvPr>
        </p:nvSpPr>
        <p:spPr>
          <a:xfrm>
            <a:off x="152400" y="2015732"/>
            <a:ext cx="11958319" cy="3450613"/>
          </a:xfrm>
        </p:spPr>
        <p:txBody>
          <a:bodyPr>
            <a:normAutofit/>
          </a:bodyPr>
          <a:lstStyle/>
          <a:p>
            <a:pPr lvl="1"/>
            <a:r>
              <a:rPr lang="en-US" sz="2400" dirty="0"/>
              <a:t>Not much is known about Titus overall.</a:t>
            </a:r>
          </a:p>
          <a:p>
            <a:pPr lvl="1"/>
            <a:r>
              <a:rPr lang="en-US" sz="2400" dirty="0"/>
              <a:t>Mentioned 13 time sin the New Testament, all by Paul, but NEVER in Acts.</a:t>
            </a:r>
          </a:p>
          <a:p>
            <a:pPr lvl="1"/>
            <a:r>
              <a:rPr lang="en-US" sz="2400" dirty="0"/>
              <a:t>Some believe Titus was the brother of Luke but was just never mentioned by name.</a:t>
            </a:r>
          </a:p>
          <a:p>
            <a:pPr lvl="1"/>
            <a:r>
              <a:rPr lang="en-US" sz="2400" dirty="0"/>
              <a:t>Speculated that Titus was a convert of Paul’s (“true child after a common faith”)</a:t>
            </a:r>
          </a:p>
        </p:txBody>
      </p:sp>
    </p:spTree>
    <p:extLst>
      <p:ext uri="{BB962C8B-B14F-4D97-AF65-F5344CB8AC3E}">
        <p14:creationId xmlns:p14="http://schemas.microsoft.com/office/powerpoint/2010/main" val="1876421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47DD6-BD07-4F76-81F2-9403C2A2820F}"/>
              </a:ext>
            </a:extLst>
          </p:cNvPr>
          <p:cNvSpPr>
            <a:spLocks noGrp="1"/>
          </p:cNvSpPr>
          <p:nvPr>
            <p:ph type="title"/>
          </p:nvPr>
        </p:nvSpPr>
        <p:spPr/>
        <p:txBody>
          <a:bodyPr/>
          <a:lstStyle/>
          <a:p>
            <a:r>
              <a:rPr lang="en-US" dirty="0"/>
              <a:t>BACKGROUND- Political Climate</a:t>
            </a:r>
          </a:p>
        </p:txBody>
      </p:sp>
      <p:sp>
        <p:nvSpPr>
          <p:cNvPr id="3" name="Content Placeholder 2">
            <a:extLst>
              <a:ext uri="{FF2B5EF4-FFF2-40B4-BE49-F238E27FC236}">
                <a16:creationId xmlns:a16="http://schemas.microsoft.com/office/drawing/2014/main" id="{CB62A237-3962-43B2-895A-9E9ED6F6AFCE}"/>
              </a:ext>
            </a:extLst>
          </p:cNvPr>
          <p:cNvSpPr>
            <a:spLocks noGrp="1"/>
          </p:cNvSpPr>
          <p:nvPr>
            <p:ph idx="1"/>
          </p:nvPr>
        </p:nvSpPr>
        <p:spPr>
          <a:xfrm>
            <a:off x="193040" y="2015732"/>
            <a:ext cx="11744959" cy="3846588"/>
          </a:xfrm>
        </p:spPr>
        <p:txBody>
          <a:bodyPr/>
          <a:lstStyle/>
          <a:p>
            <a:r>
              <a:rPr lang="en-US" dirty="0"/>
              <a:t>Titus has been left on Crete to set in order things “wanting” from Paul’s last visit. </a:t>
            </a:r>
          </a:p>
          <a:p>
            <a:r>
              <a:rPr lang="en-US" dirty="0"/>
              <a:t>Also a goal to appoint Elders here at Crete.</a:t>
            </a:r>
          </a:p>
          <a:p>
            <a:r>
              <a:rPr lang="en-US" dirty="0"/>
              <a:t>Some threat from false teachers (same as Ephesus) in addition to relationships.</a:t>
            </a:r>
          </a:p>
          <a:p>
            <a:r>
              <a:rPr lang="en-US" dirty="0"/>
              <a:t>Letter written between 1 Timothy and 2 Timothy, but virtually impossible to place an exact year on the composition.</a:t>
            </a:r>
          </a:p>
        </p:txBody>
      </p:sp>
    </p:spTree>
    <p:extLst>
      <p:ext uri="{BB962C8B-B14F-4D97-AF65-F5344CB8AC3E}">
        <p14:creationId xmlns:p14="http://schemas.microsoft.com/office/powerpoint/2010/main" val="2175730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91C32-C7FC-4CC9-BC2B-69BCA0BADBE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48C656F-C3B9-48B8-85FB-561373170C57}"/>
              </a:ext>
            </a:extLst>
          </p:cNvPr>
          <p:cNvSpPr>
            <a:spLocks noGrp="1"/>
          </p:cNvSpPr>
          <p:nvPr>
            <p:ph idx="1"/>
          </p:nvPr>
        </p:nvSpPr>
        <p:spPr/>
        <p:txBody>
          <a:bodyPr/>
          <a:lstStyle/>
          <a:p>
            <a:endParaRPr lang="en-US"/>
          </a:p>
        </p:txBody>
      </p:sp>
      <p:pic>
        <p:nvPicPr>
          <p:cNvPr id="4" name="Content Placeholder 9">
            <a:extLst>
              <a:ext uri="{FF2B5EF4-FFF2-40B4-BE49-F238E27FC236}">
                <a16:creationId xmlns:a16="http://schemas.microsoft.com/office/drawing/2014/main" id="{CB6CAA15-D5DD-4C78-BE8F-3EE1BA84732A}"/>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782875" y="127952"/>
            <a:ext cx="10626249" cy="6276975"/>
          </a:xfrm>
          <a:prstGeom prst="rect">
            <a:avLst/>
          </a:prstGeom>
        </p:spPr>
      </p:pic>
      <p:sp>
        <p:nvSpPr>
          <p:cNvPr id="5" name="TextBox 4">
            <a:extLst>
              <a:ext uri="{FF2B5EF4-FFF2-40B4-BE49-F238E27FC236}">
                <a16:creationId xmlns:a16="http://schemas.microsoft.com/office/drawing/2014/main" id="{650BAE84-F6DB-4FC3-A521-4C7C097F5FA4}"/>
              </a:ext>
            </a:extLst>
          </p:cNvPr>
          <p:cNvSpPr txBox="1"/>
          <p:nvPr/>
        </p:nvSpPr>
        <p:spPr>
          <a:xfrm>
            <a:off x="782875" y="4946103"/>
            <a:ext cx="7925487" cy="230832"/>
          </a:xfrm>
          <a:prstGeom prst="rect">
            <a:avLst/>
          </a:prstGeom>
          <a:noFill/>
        </p:spPr>
        <p:txBody>
          <a:bodyPr wrap="square" rtlCol="0">
            <a:spAutoFit/>
          </a:bodyPr>
          <a:lstStyle/>
          <a:p>
            <a:r>
              <a:rPr lang="en-US" sz="900">
                <a:hlinkClick r:id="rId4" tooltip="http://loveintruth.com/acts/maps.htm"/>
              </a:rPr>
              <a:t>This Photo</a:t>
            </a:r>
            <a:r>
              <a:rPr lang="en-US" sz="900"/>
              <a:t> by Unknown Author is licensed under </a:t>
            </a:r>
            <a:r>
              <a:rPr lang="en-US" sz="900">
                <a:hlinkClick r:id="rId5" tooltip="https://creativecommons.org/licenses/by-sa/3.0/"/>
              </a:rPr>
              <a:t>CC BY-SA</a:t>
            </a:r>
            <a:endParaRPr lang="en-US" sz="900"/>
          </a:p>
        </p:txBody>
      </p:sp>
      <p:sp>
        <p:nvSpPr>
          <p:cNvPr id="6" name="Oval 5">
            <a:extLst>
              <a:ext uri="{FF2B5EF4-FFF2-40B4-BE49-F238E27FC236}">
                <a16:creationId xmlns:a16="http://schemas.microsoft.com/office/drawing/2014/main" id="{93250E54-1164-4FC9-9693-B8181195B0BF}"/>
              </a:ext>
            </a:extLst>
          </p:cNvPr>
          <p:cNvSpPr/>
          <p:nvPr/>
        </p:nvSpPr>
        <p:spPr>
          <a:xfrm>
            <a:off x="4856480" y="3459098"/>
            <a:ext cx="1889760" cy="56388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39771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D1C5901-3745-4D11-AAEC-0D684E73B89E}"/>
              </a:ext>
            </a:extLst>
          </p:cNvPr>
          <p:cNvSpPr>
            <a:spLocks noGrp="1"/>
          </p:cNvSpPr>
          <p:nvPr>
            <p:ph type="title"/>
          </p:nvPr>
        </p:nvSpPr>
        <p:spPr/>
        <p:txBody>
          <a:bodyPr/>
          <a:lstStyle/>
          <a:p>
            <a:r>
              <a:rPr lang="en-US" dirty="0"/>
              <a:t>chapter 2</a:t>
            </a:r>
          </a:p>
        </p:txBody>
      </p:sp>
      <p:sp>
        <p:nvSpPr>
          <p:cNvPr id="5" name="Text Placeholder 4">
            <a:extLst>
              <a:ext uri="{FF2B5EF4-FFF2-40B4-BE49-F238E27FC236}">
                <a16:creationId xmlns:a16="http://schemas.microsoft.com/office/drawing/2014/main" id="{F290D192-3071-4B01-8A61-4648C52F0209}"/>
              </a:ext>
            </a:extLst>
          </p:cNvPr>
          <p:cNvSpPr>
            <a:spLocks noGrp="1"/>
          </p:cNvSpPr>
          <p:nvPr>
            <p:ph type="body" idx="1"/>
          </p:nvPr>
        </p:nvSpPr>
        <p:spPr/>
        <p:txBody>
          <a:bodyPr/>
          <a:lstStyle/>
          <a:p>
            <a:r>
              <a:rPr lang="en-US" dirty="0"/>
              <a:t>Duties of Old and Young</a:t>
            </a:r>
          </a:p>
        </p:txBody>
      </p:sp>
    </p:spTree>
    <p:extLst>
      <p:ext uri="{BB962C8B-B14F-4D97-AF65-F5344CB8AC3E}">
        <p14:creationId xmlns:p14="http://schemas.microsoft.com/office/powerpoint/2010/main" val="2446066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5FB9684-DC9F-4826-A1D6-9C443C226230}"/>
              </a:ext>
            </a:extLst>
          </p:cNvPr>
          <p:cNvSpPr>
            <a:spLocks noGrp="1"/>
          </p:cNvSpPr>
          <p:nvPr>
            <p:ph type="title"/>
          </p:nvPr>
        </p:nvSpPr>
        <p:spPr/>
        <p:txBody>
          <a:bodyPr/>
          <a:lstStyle/>
          <a:p>
            <a:r>
              <a:rPr lang="en-US" dirty="0"/>
              <a:t>Chapter 2: 1-5</a:t>
            </a:r>
          </a:p>
        </p:txBody>
      </p:sp>
      <p:sp>
        <p:nvSpPr>
          <p:cNvPr id="5" name="Content Placeholder 4">
            <a:extLst>
              <a:ext uri="{FF2B5EF4-FFF2-40B4-BE49-F238E27FC236}">
                <a16:creationId xmlns:a16="http://schemas.microsoft.com/office/drawing/2014/main" id="{0934F757-290A-4475-80F3-5C7F8B5F6A2A}"/>
              </a:ext>
            </a:extLst>
          </p:cNvPr>
          <p:cNvSpPr>
            <a:spLocks noGrp="1"/>
          </p:cNvSpPr>
          <p:nvPr>
            <p:ph idx="1"/>
          </p:nvPr>
        </p:nvSpPr>
        <p:spPr>
          <a:xfrm>
            <a:off x="121920" y="2015732"/>
            <a:ext cx="11897359" cy="4037749"/>
          </a:xfrm>
        </p:spPr>
        <p:txBody>
          <a:bodyPr/>
          <a:lstStyle/>
          <a:p>
            <a:r>
              <a:rPr lang="en-US" dirty="0"/>
              <a:t>Chapter 1 ended with Paul warning Titus about the false teachers rampant around Crete at the time.</a:t>
            </a:r>
          </a:p>
          <a:p>
            <a:r>
              <a:rPr lang="en-US" dirty="0"/>
              <a:t>Chapter 2 begins with “But as for you…” indicating a contrast of thinking.</a:t>
            </a:r>
          </a:p>
          <a:p>
            <a:r>
              <a:rPr lang="en-US" dirty="0"/>
              <a:t>Older men and women (Greek words indicate someone in their 50s-60s) are to be instructed to be role models for the younger generations.</a:t>
            </a:r>
          </a:p>
          <a:p>
            <a:endParaRPr lang="en-US" dirty="0"/>
          </a:p>
          <a:p>
            <a:r>
              <a:rPr lang="en-US" b="1" i="1" u="sng" dirty="0"/>
              <a:t>Why is it fitting for those who fit the qualifications of the term “older”  to instruct and teach the younger? Can this still be applied today?</a:t>
            </a:r>
          </a:p>
        </p:txBody>
      </p:sp>
    </p:spTree>
    <p:extLst>
      <p:ext uri="{BB962C8B-B14F-4D97-AF65-F5344CB8AC3E}">
        <p14:creationId xmlns:p14="http://schemas.microsoft.com/office/powerpoint/2010/main" val="3236530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FF280-6835-45FE-8AE3-67363F60D2AD}"/>
              </a:ext>
            </a:extLst>
          </p:cNvPr>
          <p:cNvSpPr>
            <a:spLocks noGrp="1"/>
          </p:cNvSpPr>
          <p:nvPr>
            <p:ph type="title"/>
          </p:nvPr>
        </p:nvSpPr>
        <p:spPr/>
        <p:txBody>
          <a:bodyPr/>
          <a:lstStyle/>
          <a:p>
            <a:r>
              <a:rPr lang="en-US" dirty="0"/>
              <a:t>Chapter 2: 6-8</a:t>
            </a:r>
          </a:p>
        </p:txBody>
      </p:sp>
      <p:sp>
        <p:nvSpPr>
          <p:cNvPr id="3" name="Content Placeholder 2">
            <a:extLst>
              <a:ext uri="{FF2B5EF4-FFF2-40B4-BE49-F238E27FC236}">
                <a16:creationId xmlns:a16="http://schemas.microsoft.com/office/drawing/2014/main" id="{9004C6FB-08F2-4987-8F9B-6737E092F8E6}"/>
              </a:ext>
            </a:extLst>
          </p:cNvPr>
          <p:cNvSpPr>
            <a:spLocks noGrp="1"/>
          </p:cNvSpPr>
          <p:nvPr>
            <p:ph idx="1"/>
          </p:nvPr>
        </p:nvSpPr>
        <p:spPr>
          <a:xfrm>
            <a:off x="121920" y="2015732"/>
            <a:ext cx="11988799" cy="4037749"/>
          </a:xfrm>
        </p:spPr>
        <p:txBody>
          <a:bodyPr/>
          <a:lstStyle/>
          <a:p>
            <a:r>
              <a:rPr lang="en-US" dirty="0"/>
              <a:t>Younger generations are now contrasted to the older from vs. 1-5</a:t>
            </a:r>
          </a:p>
          <a:p>
            <a:r>
              <a:rPr lang="en-US" dirty="0"/>
              <a:t>Titus is called to “exhort” them (vs. 6) and follow the same guidelines (vs. 7-8)</a:t>
            </a:r>
          </a:p>
          <a:p>
            <a:endParaRPr lang="en-US" dirty="0"/>
          </a:p>
          <a:p>
            <a:r>
              <a:rPr lang="en-US" b="1" i="1" u="sng" dirty="0"/>
              <a:t>Why would these verses be so important for younger men/women to adhere to? (think 1 Timothy 3)</a:t>
            </a:r>
          </a:p>
        </p:txBody>
      </p:sp>
    </p:spTree>
    <p:extLst>
      <p:ext uri="{BB962C8B-B14F-4D97-AF65-F5344CB8AC3E}">
        <p14:creationId xmlns:p14="http://schemas.microsoft.com/office/powerpoint/2010/main" val="117997312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1170</TotalTime>
  <Words>616</Words>
  <Application>Microsoft Office PowerPoint</Application>
  <PresentationFormat>Widescreen</PresentationFormat>
  <Paragraphs>63</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Gill Sans MT</vt:lpstr>
      <vt:lpstr>Gallery</vt:lpstr>
      <vt:lpstr>2021 3rd Quarter Adult Class </vt:lpstr>
      <vt:lpstr>Titus</vt:lpstr>
      <vt:lpstr>BACKGROUND-OUTLINE</vt:lpstr>
      <vt:lpstr>BACKGROUND- TITUS</vt:lpstr>
      <vt:lpstr>BACKGROUND- Political Climate</vt:lpstr>
      <vt:lpstr>PowerPoint Presentation</vt:lpstr>
      <vt:lpstr>chapter 2</vt:lpstr>
      <vt:lpstr>Chapter 2: 1-5</vt:lpstr>
      <vt:lpstr>Chapter 2: 6-8</vt:lpstr>
      <vt:lpstr>Chapter 2: 9-10</vt:lpstr>
      <vt:lpstr>Chapter 2: 11-15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Nate Paden</dc:creator>
  <cp:lastModifiedBy>Kevin Stilts</cp:lastModifiedBy>
  <cp:revision>136</cp:revision>
  <dcterms:created xsi:type="dcterms:W3CDTF">2021-06-21T15:33:05Z</dcterms:created>
  <dcterms:modified xsi:type="dcterms:W3CDTF">2021-09-16T16:34:13Z</dcterms:modified>
</cp:coreProperties>
</file>