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178501-C226-4CA3-A839-8EE2B0057372}" v="51" dt="2021-08-29T22:11:22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DD178501-C226-4CA3-A839-8EE2B0057372}"/>
    <pc:docChg chg="modSld">
      <pc:chgData name="College View church of Christ" userId="66daf72c15de8306" providerId="LiveId" clId="{DD178501-C226-4CA3-A839-8EE2B0057372}" dt="2021-08-29T22:11:22.742" v="40" actId="20577"/>
      <pc:docMkLst>
        <pc:docMk/>
      </pc:docMkLst>
      <pc:sldChg chg="modSp mod setBg modAnim">
        <pc:chgData name="College View church of Christ" userId="66daf72c15de8306" providerId="LiveId" clId="{DD178501-C226-4CA3-A839-8EE2B0057372}" dt="2021-08-29T22:11:22.742" v="40" actId="20577"/>
        <pc:sldMkLst>
          <pc:docMk/>
          <pc:sldMk cId="282522973" sldId="256"/>
        </pc:sldMkLst>
        <pc:spChg chg="mod">
          <ac:chgData name="College View church of Christ" userId="66daf72c15de8306" providerId="LiveId" clId="{DD178501-C226-4CA3-A839-8EE2B0057372}" dt="2021-08-29T15:41:55.211" v="21" actId="2711"/>
          <ac:spMkLst>
            <pc:docMk/>
            <pc:sldMk cId="282522973" sldId="256"/>
            <ac:spMk id="6" creationId="{0B940B9E-4125-467E-8283-01A4267B231E}"/>
          </ac:spMkLst>
        </pc:spChg>
        <pc:spChg chg="mod">
          <ac:chgData name="College View church of Christ" userId="66daf72c15de8306" providerId="LiveId" clId="{DD178501-C226-4CA3-A839-8EE2B0057372}" dt="2021-08-29T22:11:22.742" v="40" actId="20577"/>
          <ac:spMkLst>
            <pc:docMk/>
            <pc:sldMk cId="282522973" sldId="256"/>
            <ac:spMk id="7" creationId="{4777F45E-B210-472B-AF5A-2ABB4AD10C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7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9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6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2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7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0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2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1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1993-AFBC-43EC-8320-2E2F5458EF68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EE1C-914F-472C-8B72-3B99B39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6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B940B9E-4125-467E-8283-01A4267B2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615"/>
            <a:ext cx="9144000" cy="1325563"/>
          </a:xfrm>
        </p:spPr>
        <p:txBody>
          <a:bodyPr/>
          <a:lstStyle/>
          <a:p>
            <a:pPr algn="ctr"/>
            <a:r>
              <a:rPr lang="en-US" sz="4400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God Does in Christ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777F45E-B210-472B-AF5A-2ABB4AD1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2875"/>
            <a:ext cx="9072979" cy="5699464"/>
          </a:xfrm>
        </p:spPr>
        <p:txBody>
          <a:bodyPr>
            <a:normAutofit/>
          </a:bodyPr>
          <a:lstStyle/>
          <a:p>
            <a:r>
              <a:rPr lang="en-US" dirty="0"/>
              <a:t>God Created the Natural Universe Through Christ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Gen. 1:1; John 1:1-3, 14; Col.1:16-17</a:t>
            </a:r>
          </a:p>
          <a:p>
            <a:pPr lvl="1"/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Our God, He is Alive (9), This is My Father’s World (127), </a:t>
            </a:r>
            <a:b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How Great Thou Art (5)</a:t>
            </a:r>
          </a:p>
          <a:p>
            <a:r>
              <a:rPr lang="en-US" dirty="0"/>
              <a:t>God’s Love to Save Man Is In Christ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John 3:16; Rom. 5:8, 8:35-39; Eph. 2:4-5</a:t>
            </a:r>
          </a:p>
          <a:p>
            <a:pPr lvl="1"/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God is Love (412), The Love of God (636), </a:t>
            </a:r>
            <a:b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Love Lifted Me (612)</a:t>
            </a:r>
          </a:p>
          <a:p>
            <a:r>
              <a:rPr lang="en-US" dirty="0"/>
              <a:t>God’s Word To Man Today Is Through Christ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Heb. 1:1-2; 4:12; Jn. 12:48-50; 16:7-11; Rom. 1:16</a:t>
            </a:r>
          </a:p>
          <a:p>
            <a:pPr lvl="1"/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Give Me The Bible (500), Break Thou The Bread of Life (355), The Gospel is for All (424)</a:t>
            </a:r>
          </a:p>
          <a:p>
            <a:r>
              <a:rPr lang="en-US" dirty="0"/>
              <a:t>God Provides Salvation In Christ</a:t>
            </a:r>
          </a:p>
        </p:txBody>
      </p:sp>
    </p:spTree>
    <p:extLst>
      <p:ext uri="{BB962C8B-B14F-4D97-AF65-F5344CB8AC3E}">
        <p14:creationId xmlns:p14="http://schemas.microsoft.com/office/powerpoint/2010/main" val="28252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141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What God Does in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Does in Christ</dc:title>
  <dc:creator>Kevin Stilts</dc:creator>
  <cp:lastModifiedBy>College View church of Christ</cp:lastModifiedBy>
  <cp:revision>1</cp:revision>
  <dcterms:created xsi:type="dcterms:W3CDTF">2021-08-27T06:50:08Z</dcterms:created>
  <dcterms:modified xsi:type="dcterms:W3CDTF">2021-08-29T22:11:26Z</dcterms:modified>
</cp:coreProperties>
</file>