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7" r:id="rId4"/>
    <p:sldId id="256" r:id="rId5"/>
    <p:sldId id="259" r:id="rId6"/>
    <p:sldId id="260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DDD9-92A2-4451-BD38-B8D775CF25DB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EA98-8AC9-4EF0-9514-F4B9284A9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9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DDD9-92A2-4451-BD38-B8D775CF25DB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EA98-8AC9-4EF0-9514-F4B9284A9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13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DDD9-92A2-4451-BD38-B8D775CF25DB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EA98-8AC9-4EF0-9514-F4B9284A9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0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DDD9-92A2-4451-BD38-B8D775CF25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EA98-8AC9-4EF0-9514-F4B9284A9D7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95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DDD9-92A2-4451-BD38-B8D775CF25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EA98-8AC9-4EF0-9514-F4B9284A9D7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023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DDD9-92A2-4451-BD38-B8D775CF25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EA98-8AC9-4EF0-9514-F4B9284A9D7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563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DDD9-92A2-4451-BD38-B8D775CF25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EA98-8AC9-4EF0-9514-F4B9284A9D7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49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DDD9-92A2-4451-BD38-B8D775CF25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EA98-8AC9-4EF0-9514-F4B9284A9D7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24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DDD9-92A2-4451-BD38-B8D775CF25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EA98-8AC9-4EF0-9514-F4B9284A9D7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636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DDD9-92A2-4451-BD38-B8D775CF25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EA98-8AC9-4EF0-9514-F4B9284A9D7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9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DDD9-92A2-4451-BD38-B8D775CF25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EA98-8AC9-4EF0-9514-F4B9284A9D7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2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DDD9-92A2-4451-BD38-B8D775CF25DB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EA98-8AC9-4EF0-9514-F4B9284A9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23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DDD9-92A2-4451-BD38-B8D775CF25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EA98-8AC9-4EF0-9514-F4B9284A9D7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421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DDD9-92A2-4451-BD38-B8D775CF25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EA98-8AC9-4EF0-9514-F4B9284A9D7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93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DDD9-92A2-4451-BD38-B8D775CF25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EA98-8AC9-4EF0-9514-F4B9284A9D7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1250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DDD9-92A2-4451-BD38-B8D775CF25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EA98-8AC9-4EF0-9514-F4B9284A9D7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37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DDD9-92A2-4451-BD38-B8D775CF25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EA98-8AC9-4EF0-9514-F4B9284A9D7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688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DDD9-92A2-4451-BD38-B8D775CF25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EA98-8AC9-4EF0-9514-F4B9284A9D7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377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DDD9-92A2-4451-BD38-B8D775CF25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EA98-8AC9-4EF0-9514-F4B9284A9D7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68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DDD9-92A2-4451-BD38-B8D775CF25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EA98-8AC9-4EF0-9514-F4B9284A9D7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690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DDD9-92A2-4451-BD38-B8D775CF25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EA98-8AC9-4EF0-9514-F4B9284A9D7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0070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DDD9-92A2-4451-BD38-B8D775CF25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EA98-8AC9-4EF0-9514-F4B9284A9D7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4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DDD9-92A2-4451-BD38-B8D775CF25DB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EA98-8AC9-4EF0-9514-F4B9284A9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9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DDD9-92A2-4451-BD38-B8D775CF25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EA98-8AC9-4EF0-9514-F4B9284A9D7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0728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DDD9-92A2-4451-BD38-B8D775CF25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EA98-8AC9-4EF0-9514-F4B9284A9D7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914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DDD9-92A2-4451-BD38-B8D775CF25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EA98-8AC9-4EF0-9514-F4B9284A9D7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743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DDD9-92A2-4451-BD38-B8D775CF25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EA98-8AC9-4EF0-9514-F4B9284A9D7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222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DDD9-92A2-4451-BD38-B8D775CF25DB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EA98-8AC9-4EF0-9514-F4B9284A9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10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DDD9-92A2-4451-BD38-B8D775CF25DB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EA98-8AC9-4EF0-9514-F4B9284A9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00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DDD9-92A2-4451-BD38-B8D775CF25DB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EA98-8AC9-4EF0-9514-F4B9284A9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7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DDD9-92A2-4451-BD38-B8D775CF25DB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EA98-8AC9-4EF0-9514-F4B9284A9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9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DDD9-92A2-4451-BD38-B8D775CF25DB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EA98-8AC9-4EF0-9514-F4B9284A9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7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DDD9-92A2-4451-BD38-B8D775CF25DB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EA98-8AC9-4EF0-9514-F4B9284A9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83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6DDD9-92A2-4451-BD38-B8D775CF25DB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5EA98-8AC9-4EF0-9514-F4B9284A9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6DDD9-92A2-4451-BD38-B8D775CF25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5EA98-8AC9-4EF0-9514-F4B9284A9D7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8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6DDD9-92A2-4451-BD38-B8D775CF25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5EA98-8AC9-4EF0-9514-F4B9284A9D7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3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33400"/>
            <a:ext cx="5257800" cy="2133600"/>
          </a:xfrm>
        </p:spPr>
        <p:txBody>
          <a:bodyPr>
            <a:noAutofit/>
          </a:bodyPr>
          <a:lstStyle/>
          <a:p>
            <a:pPr algn="l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 That Pleases God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6953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Types of Growth That Please God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3434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5:11-6:3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6:4-8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Peter 2:1-3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745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Types of Growth That Please God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3434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RELATIONAL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4:1-3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Thessalonians 3:11-4:1, 9-12; 5:11</a:t>
            </a:r>
          </a:p>
        </p:txBody>
      </p:sp>
    </p:spTree>
    <p:extLst>
      <p:ext uri="{BB962C8B-B14F-4D97-AF65-F5344CB8AC3E}">
        <p14:creationId xmlns:p14="http://schemas.microsoft.com/office/powerpoint/2010/main" val="385128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1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36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Office Theme</vt:lpstr>
      <vt:lpstr>1_Office Theme</vt:lpstr>
      <vt:lpstr>2_Office Theme</vt:lpstr>
      <vt:lpstr>PowerPoint Presentation</vt:lpstr>
      <vt:lpstr>Growth That Pleases God</vt:lpstr>
      <vt:lpstr>Two Types of Growth That Please God</vt:lpstr>
      <vt:lpstr>Two Types of Growth That Please God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Holman</dc:creator>
  <cp:lastModifiedBy>Jacob Holman</cp:lastModifiedBy>
  <cp:revision>6</cp:revision>
  <dcterms:created xsi:type="dcterms:W3CDTF">2021-08-28T14:37:04Z</dcterms:created>
  <dcterms:modified xsi:type="dcterms:W3CDTF">2021-08-28T20:00:49Z</dcterms:modified>
</cp:coreProperties>
</file>