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5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1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0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9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9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5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34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8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8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75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23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37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6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6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6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9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9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28DA9-7DBE-4EA5-8E26-21116C208F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DFFF-7C76-426C-98C8-B72E9A91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8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28DA9-7DBE-4EA5-8E26-21116C208F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DFFF-7C76-426C-98C8-B72E9A9164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1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338"/>
            <a:ext cx="9144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229600" cy="10493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Excelling as God’s Student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119:97-104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3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1547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72200" cy="15472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Ways to Excel 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God’s Student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LOVE His Word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vv. 97-100</a:t>
            </a:r>
          </a:p>
          <a:p>
            <a:pPr marL="0" indent="0" algn="ctr">
              <a:buNone/>
            </a:pPr>
            <a:endParaRPr lang="en-US" sz="2400" b="1" dirty="0"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vv. 48, 113, 119, 127, 159, 161, 163, 165, 167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"/>
            <a:ext cx="2971800" cy="154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42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1547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72200" cy="15472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Ways to Excel 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God’s Student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OBEY His Word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vv. 101-102</a:t>
            </a:r>
          </a:p>
          <a:p>
            <a:pPr marL="0" indent="0" algn="ctr">
              <a:buNone/>
            </a:pPr>
            <a:endParaRPr lang="en-US" sz="2400" b="1" dirty="0"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vv. 1-2, 8, 9-10, 17, 22, 33-34, 44, 51, 55-57, 60, 67, 69, 87, 109-110, 112, 115, 129, 145-146, 153, 157, 166-168, 173, 176</a:t>
            </a:r>
            <a:endParaRPr lang="en-US" sz="3600" b="1" dirty="0"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"/>
            <a:ext cx="2971800" cy="154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1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1547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72200" cy="15472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Ways to Excel 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God’s Student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ENJOY His Word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vv. 103-104</a:t>
            </a:r>
          </a:p>
          <a:p>
            <a:pPr marL="0" indent="0" algn="ctr">
              <a:buNone/>
            </a:pPr>
            <a:endParaRPr lang="en-US" sz="2400" b="1" dirty="0"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vv. 14, 16, 18, 24, 35, 47, 70, 77, 92, 111, 140, 143, 162-163, 174</a:t>
            </a:r>
            <a:endParaRPr lang="en-US" sz="3600" b="1" dirty="0"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"/>
            <a:ext cx="2971800" cy="154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5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131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Excelling as God’s Student</vt:lpstr>
      <vt:lpstr>Three Ways to Excel  as God’s Student</vt:lpstr>
      <vt:lpstr>Three Ways to Excel  as God’s Student</vt:lpstr>
      <vt:lpstr>Three Ways to Excel  as God’s Student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6</cp:revision>
  <dcterms:created xsi:type="dcterms:W3CDTF">2021-08-14T14:12:39Z</dcterms:created>
  <dcterms:modified xsi:type="dcterms:W3CDTF">2021-08-15T18:57:53Z</dcterms:modified>
</cp:coreProperties>
</file>