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3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1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8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0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4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57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25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8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1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98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07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1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9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9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2896-197D-4ABF-8BDE-04D48A80D3F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C178-6C4D-497D-A4DA-4E0F83C8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2896-197D-4ABF-8BDE-04D48A80D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C178-6C4D-497D-A4DA-4E0F83C8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1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55"/>
          <a:stretch/>
        </p:blipFill>
        <p:spPr bwMode="auto">
          <a:xfrm>
            <a:off x="3667216" y="0"/>
            <a:ext cx="5486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34290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CAIN: Learning Lessons about Sin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343400"/>
            <a:ext cx="3429000" cy="1295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Genesis 4:7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1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0"/>
            <a:ext cx="37338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199" y="0"/>
            <a:ext cx="3752295" cy="259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CAIN: Learning Lessons about Sin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4"/>
          <a:stretch/>
        </p:blipFill>
        <p:spPr bwMode="auto">
          <a:xfrm>
            <a:off x="5403535" y="2605596"/>
            <a:ext cx="3740465" cy="42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457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Choices Are Critical</a:t>
            </a:r>
          </a:p>
          <a:p>
            <a:pPr algn="ctr"/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“If you do well…if you do not do well”</a:t>
            </a:r>
          </a:p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Ezekiel 18:5-13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Ezekiel 18:21-23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6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0"/>
            <a:ext cx="37338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199" y="0"/>
            <a:ext cx="3752295" cy="259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CAIN: Learning Lessons about Sin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4"/>
          <a:stretch/>
        </p:blipFill>
        <p:spPr bwMode="auto">
          <a:xfrm>
            <a:off x="5403535" y="2605596"/>
            <a:ext cx="3740465" cy="42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457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 Is Close By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“Sin is crouching at the door”</a:t>
            </a:r>
            <a:endParaRPr 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Peter 5:8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Ephesians 4:26-27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0"/>
            <a:ext cx="37338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199" y="0"/>
            <a:ext cx="3752295" cy="259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CAIN: Learning Lessons about Sin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4"/>
          <a:stretch/>
        </p:blipFill>
        <p:spPr bwMode="auto">
          <a:xfrm>
            <a:off x="5403535" y="2605596"/>
            <a:ext cx="3740465" cy="42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4572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 Wants to be Your Master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Its desire is for you”</a:t>
            </a:r>
            <a:endParaRPr 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6:12-16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0"/>
            <a:ext cx="37338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199" y="0"/>
            <a:ext cx="3752295" cy="259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CAIN: Learning Lessons about Sin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4"/>
          <a:stretch/>
        </p:blipFill>
        <p:spPr bwMode="auto">
          <a:xfrm>
            <a:off x="5403535" y="2605596"/>
            <a:ext cx="3740465" cy="42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Must Master Sin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 must master it”</a:t>
            </a:r>
            <a:endParaRPr 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Ephesians 6:10-11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James 4:7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Peter 5:9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Corinthians 10:13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Hebrews 12:1-3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4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105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CAIN: Learning Lessons about Sin</vt:lpstr>
      <vt:lpstr>CAIN: Learning Lessons about Sin</vt:lpstr>
      <vt:lpstr>CAIN: Learning Lessons about Sin</vt:lpstr>
      <vt:lpstr>CAIN: Learning Lessons about Sin</vt:lpstr>
      <vt:lpstr>CAIN: Learning Lessons about Sin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CAIN: Learning Lessons about Sin</dc:title>
  <dc:creator>Jacob Holman</dc:creator>
  <cp:lastModifiedBy>Jacob Holman</cp:lastModifiedBy>
  <cp:revision>5</cp:revision>
  <dcterms:created xsi:type="dcterms:W3CDTF">2021-08-20T18:05:36Z</dcterms:created>
  <dcterms:modified xsi:type="dcterms:W3CDTF">2021-08-21T19:25:16Z</dcterms:modified>
</cp:coreProperties>
</file>