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  <p:sldId id="259" r:id="rId5"/>
    <p:sldId id="260" r:id="rId6"/>
    <p:sldId id="261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8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422AD-50D6-48A4-B59C-EF5A6A20BE71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2313-7BE2-475A-9B66-21874217A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187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422AD-50D6-48A4-B59C-EF5A6A20BE71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2313-7BE2-475A-9B66-21874217A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771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422AD-50D6-48A4-B59C-EF5A6A20BE71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2313-7BE2-475A-9B66-21874217A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063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422AD-50D6-48A4-B59C-EF5A6A20BE7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2313-7BE2-475A-9B66-21874217A65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845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422AD-50D6-48A4-B59C-EF5A6A20BE7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2313-7BE2-475A-9B66-21874217A65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169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422AD-50D6-48A4-B59C-EF5A6A20BE7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2313-7BE2-475A-9B66-21874217A65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8722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422AD-50D6-48A4-B59C-EF5A6A20BE7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2313-7BE2-475A-9B66-21874217A65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2344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422AD-50D6-48A4-B59C-EF5A6A20BE7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2313-7BE2-475A-9B66-21874217A65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1635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422AD-50D6-48A4-B59C-EF5A6A20BE7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2313-7BE2-475A-9B66-21874217A65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3929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422AD-50D6-48A4-B59C-EF5A6A20BE7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2313-7BE2-475A-9B66-21874217A65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7947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422AD-50D6-48A4-B59C-EF5A6A20BE7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2313-7BE2-475A-9B66-21874217A65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6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422AD-50D6-48A4-B59C-EF5A6A20BE71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2313-7BE2-475A-9B66-21874217A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8016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422AD-50D6-48A4-B59C-EF5A6A20BE7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2313-7BE2-475A-9B66-21874217A65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5425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422AD-50D6-48A4-B59C-EF5A6A20BE7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2313-7BE2-475A-9B66-21874217A65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7071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422AD-50D6-48A4-B59C-EF5A6A20BE7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2313-7BE2-475A-9B66-21874217A65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336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422AD-50D6-48A4-B59C-EF5A6A20BE71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2313-7BE2-475A-9B66-21874217A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50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422AD-50D6-48A4-B59C-EF5A6A20BE71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2313-7BE2-475A-9B66-21874217A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04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422AD-50D6-48A4-B59C-EF5A6A20BE71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2313-7BE2-475A-9B66-21874217A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465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422AD-50D6-48A4-B59C-EF5A6A20BE71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2313-7BE2-475A-9B66-21874217A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11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422AD-50D6-48A4-B59C-EF5A6A20BE71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2313-7BE2-475A-9B66-21874217A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958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422AD-50D6-48A4-B59C-EF5A6A20BE71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2313-7BE2-475A-9B66-21874217A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37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422AD-50D6-48A4-B59C-EF5A6A20BE71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2313-7BE2-475A-9B66-21874217A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364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422AD-50D6-48A4-B59C-EF5A6A20BE71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C2313-7BE2-475A-9B66-21874217A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43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422AD-50D6-48A4-B59C-EF5A6A20BE7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C2313-7BE2-475A-9B66-21874217A65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79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55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1"/>
            <a:ext cx="4343400" cy="207645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Overcoming the World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86200"/>
            <a:ext cx="4343400" cy="1752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16:29-33</a:t>
            </a:r>
            <a:endParaRPr lang="en-US" sz="3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58" r="26645"/>
          <a:stretch/>
        </p:blipFill>
        <p:spPr bwMode="auto">
          <a:xfrm>
            <a:off x="4876800" y="1143000"/>
            <a:ext cx="3862704" cy="4015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8971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143000"/>
            <a:ext cx="4343400" cy="207645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Having Peace in Jesus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428999"/>
            <a:ext cx="4343400" cy="182880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Matthew 10:34</a:t>
            </a:r>
          </a:p>
          <a:p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14:27</a:t>
            </a:r>
          </a:p>
          <a:p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John 4:15-5:5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58" r="26645"/>
          <a:stretch/>
        </p:blipFill>
        <p:spPr bwMode="auto">
          <a:xfrm>
            <a:off x="4876800" y="1143000"/>
            <a:ext cx="3862704" cy="4015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5094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143000"/>
            <a:ext cx="4343400" cy="207645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Overcoming Tribulation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428999"/>
            <a:ext cx="4343400" cy="182880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John 2:13-14</a:t>
            </a:r>
          </a:p>
          <a:p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John 4:1-6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58" r="26645"/>
          <a:stretch/>
        </p:blipFill>
        <p:spPr bwMode="auto">
          <a:xfrm>
            <a:off x="4876800" y="1143000"/>
            <a:ext cx="3862704" cy="4015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0141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914400"/>
            <a:ext cx="4572000" cy="230505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Taking Courage in Christ’s Victory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428999"/>
            <a:ext cx="4343400" cy="228600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Revelation 5:1-5</a:t>
            </a:r>
          </a:p>
          <a:p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Revelation 12:7-12</a:t>
            </a:r>
          </a:p>
          <a:p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Revelation 2:7, 11, 17, 26; 3:5, 12, 21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58" r="26645"/>
          <a:stretch/>
        </p:blipFill>
        <p:spPr bwMode="auto">
          <a:xfrm>
            <a:off x="4876800" y="1143000"/>
            <a:ext cx="3862704" cy="4015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331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1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47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1_Office Theme</vt:lpstr>
      <vt:lpstr>PowerPoint Presentation</vt:lpstr>
      <vt:lpstr>Overcoming the World</vt:lpstr>
      <vt:lpstr>Having Peace in Jesus</vt:lpstr>
      <vt:lpstr>Overcoming Tribulation</vt:lpstr>
      <vt:lpstr>Taking Courage in Christ’s Victory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Holman</dc:creator>
  <cp:lastModifiedBy>Jacob Holman</cp:lastModifiedBy>
  <cp:revision>3</cp:revision>
  <dcterms:created xsi:type="dcterms:W3CDTF">2021-07-17T18:59:10Z</dcterms:created>
  <dcterms:modified xsi:type="dcterms:W3CDTF">2021-07-17T19:14:26Z</dcterms:modified>
</cp:coreProperties>
</file>