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E5BB-C788-4120-9BA6-3B199A17C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7F7C9-AC6F-4616-80A0-740A269CA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7466F-DA61-42B1-9F2B-73C89108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54DFC-3988-4BD4-9DF4-B4ECC6AB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E10E1-9F7D-4A57-AD45-58575A12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0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7E7D-149D-43B9-BF7D-D6FEB97B9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01E54-C25A-4A43-8C87-E46D4708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4C780-614A-445D-A816-B57902F2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C3342-4862-4148-9FF8-5ADBDA51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B5766-AD77-462B-9E28-B619B788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4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2ACB4A-B161-49E4-8DCF-64F9B2448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810DC-4106-4F7A-B46F-25AE9D2B6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9A41-4034-45D2-8762-65006823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D2C5-DB3A-4363-B469-71AB5B67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5D87-62C7-4A76-8425-F41C8AF7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6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6A9C-3FED-4A88-A040-58CF7D3F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3EFCD-61E4-49FD-AFA3-8C652FB26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AB9E1-E8CD-4EAD-A519-954EFA68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050BD-3867-458C-A939-A7E7A17E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71C86-90E5-4178-88CD-8A255E84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7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09218-A48E-443D-98FE-FA9AD3EB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D2A37-7CCF-4FA1-B361-F0B3DC9A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B9A26-8109-403B-A804-855652F8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E41E-89A9-4D6F-A319-48EEBD93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0CA5F-0D85-428A-98A8-2D8F0BF2E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2E352-92F3-47B1-8607-F6A4C794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64196-0206-49F3-A7DB-3E65419EC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65BB7-69DC-4163-94DF-0E797B82E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A6FB9-1CF9-4AAB-B7BC-89E19BD2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96378-3C4B-4DF2-9EAB-35434EAA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0191B-128E-4ECA-83D8-7A8B2BEA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F3AF-1317-4AA7-9823-E6CC25DA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1AB17-3C24-447F-B87F-F98116CFE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E7665-9CA4-45E3-82D8-CDEE72F7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FCF40-7311-4CBD-B558-1C9010C8F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607A1-A365-4EA3-8EAA-A3DDE740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B0890E-33A6-4137-B0C4-4066A2FB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D4537E-93A1-4FEC-9033-539F83884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63B60-6A85-48B1-9227-1403814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6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56D-ECD2-44F0-B33F-68E23B44B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93A62-EADD-4479-A975-1C286948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26828-6970-4DE4-B6D4-E684F790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FD754-0F4C-4D7A-967E-B3C7D4C1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4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5A7FD-19E1-4391-A836-5DBB3F72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757F9-EC1F-475D-80DE-FF9A01A7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64327F-1A2A-42EE-8451-A521A75B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09EB-184E-4991-A81F-B7717B55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20747-461E-45D6-B3FD-ED53D47B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BA70B-847A-4565-B712-E550D65CC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A28C6-2168-4144-94A1-EF6B85B9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38FEF-BD16-4CE6-8CE1-B0BE9730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FB159-18D8-43E1-8C19-236A5F60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9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852A4-474E-47FC-97A2-3C77E63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77D58-03FE-4E0C-A359-E315974EC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24E32-3F48-4C0A-BA8A-F22C59F0F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4D2F9-8C2A-4FF3-82B8-199FDDBF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5FF02-0816-4850-A7A2-0B24D4EE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991D9-3615-412B-AFCE-0B7E5537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4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07B73-4C8D-414D-A32E-86EC28A56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B106E-F6FE-4BA4-B6EB-E98DCD15D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83015-3F05-4A62-9568-176381BE6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4FAE-F2A1-4F46-93B1-1DA8B4D501AF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532AC-D0F7-4F98-8988-B00410CD1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417A-A50C-4764-9332-DE54E96FC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F055-8C73-4589-8E3C-AF0D3A7DE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46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F3DFE0-F658-4B71-9F6A-79D64CE255F9}"/>
              </a:ext>
            </a:extLst>
          </p:cNvPr>
          <p:cNvSpPr txBox="1"/>
          <p:nvPr/>
        </p:nvSpPr>
        <p:spPr>
          <a:xfrm>
            <a:off x="875140" y="2459504"/>
            <a:ext cx="10441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ookman Old Style" panose="02050604050505020204" pitchFamily="18" charset="0"/>
              </a:rPr>
              <a:t>How To Settle Religious Questions</a:t>
            </a:r>
          </a:p>
        </p:txBody>
      </p:sp>
    </p:spTree>
    <p:extLst>
      <p:ext uri="{BB962C8B-B14F-4D97-AF65-F5344CB8AC3E}">
        <p14:creationId xmlns:p14="http://schemas.microsoft.com/office/powerpoint/2010/main" val="238435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25B5-CB72-4AB2-9F31-07AB81CE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Two Ways To Settle Religious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BEB6-70BE-4BC3-8626-4BEEEABA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2886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Rely on human wisdom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Human opinion foster division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Men give conflicting answers to almost all religious questions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What must one do to be saved?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What is baptism?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Who is to be baptized?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What to do in worship?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Which church?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When do we partake of the Lord’s Supper?</a:t>
            </a:r>
          </a:p>
        </p:txBody>
      </p:sp>
    </p:spTree>
    <p:extLst>
      <p:ext uri="{BB962C8B-B14F-4D97-AF65-F5344CB8AC3E}">
        <p14:creationId xmlns:p14="http://schemas.microsoft.com/office/powerpoint/2010/main" val="194646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D048-16FD-488D-8500-6F85AB68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Two Ways To Settle Religious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18CA-B14F-48FF-B1F5-9E02DD3BF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63514" cy="477837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Rely on Divine wisdom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Divine revelation gives only the correct answer.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What must one do to be saved? Mk. 16:16 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What is baptism? Rom. 6:4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Who is to be baptized? Ac. 8:37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What to do in worship? Ac. 2:42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When do we partake of the Lord’s Supper? Ac. 20:7</a:t>
            </a:r>
          </a:p>
          <a:p>
            <a:pPr lvl="1"/>
            <a:r>
              <a:rPr lang="en-US" sz="3200" dirty="0">
                <a:latin typeface="Bookman Old Style" panose="02050604050505020204" pitchFamily="18" charset="0"/>
              </a:rPr>
              <a:t>Which church? Eph. 4:4-6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Two Ways To Settle Religious Questions</vt:lpstr>
      <vt:lpstr>Two Ways To Settle Religious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Lee</dc:creator>
  <cp:lastModifiedBy>Steve Lee</cp:lastModifiedBy>
  <cp:revision>2</cp:revision>
  <dcterms:created xsi:type="dcterms:W3CDTF">2019-03-03T13:07:00Z</dcterms:created>
  <dcterms:modified xsi:type="dcterms:W3CDTF">2019-03-03T13:18:11Z</dcterms:modified>
</cp:coreProperties>
</file>