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E284-BF55-4408-B3F2-807CB7A55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5F8A7-4EBA-4B2B-91C4-CA0A337C8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7CC59-F27D-45A5-B5AD-DDA7BA43A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1FD4E-877B-4124-9E61-E1AB913D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8AC9F-B436-4F1E-9A31-1DE76AEB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025FE-A6E1-429A-8D87-FE7D7F07B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8CABC-D651-4448-B8A1-804277DA9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60D10-D913-45AF-9473-388EB178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6D144-57DC-48BA-9038-BFDD8220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AA45-4948-468A-B7C4-FC049452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6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17C58-AB3F-4187-ACEA-2CA2D6EEF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CFF8B-A0E7-4802-A567-58510F700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CA2BD-0ACE-4011-8B9B-C29B5C44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B8D29-5BA6-4D89-83FF-83088BD1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4145E-9234-46A3-8D99-35EB779E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FEDD-1020-4346-8F5F-4DD4DE8D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F65A-D921-4363-9124-3F6E0950F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1785F-A35E-4509-915E-971F7605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FBB0F-00CB-4033-9038-5872242B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FF621-E418-4AB2-996B-34C1F93A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2A813-F0BC-4395-9B9F-F729ABB0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BDD27-FAC1-447D-8FE1-C56D1D33C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03646-58DD-47E9-93A2-2253E6F8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68433-E51B-4911-8D16-C5D26674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750BD-46A9-46ED-809E-1D20B250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2716-DE41-4859-A62D-8D95EEC0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C9D1-8AC1-4CCF-8A79-6727D0B5E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267A3-E734-46AC-8752-3A9823E61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56F8A-B6A9-40A1-AAFB-F042BE73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E3EC8-8963-408F-A6FF-E5A5F849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DE43D-D990-45E5-8854-A5F32848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B6E0-501F-4561-B6CE-D1B1835B4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4AF13-C788-4919-986E-5D0806A69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1BB88-1078-49F8-A23D-AF5FC8C71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BA1C8-D1D3-4880-AD17-D76C52038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A8D37-52E7-4FD5-8D6B-6E76D0F38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C4F4F-01F3-4AC3-B18B-8F58B7FE3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AD9DA7-B6D0-4E2F-9A60-55E54E95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C0B16C-E55E-4E1A-B65F-3ABEA752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0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8CB4-BEF9-4A49-B3EE-87A9BF5B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9D00B-0CD1-4CF2-8F11-66540392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DF279-6A86-4C8D-816D-607560DB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23628-1ACC-4C00-BED9-42EA8411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0073F-9B4F-47F0-852B-163E452F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0834FC-6045-4E79-BB3F-11841E03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A33CB-86B8-4F2E-885D-343DF0C0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1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DB85-AD11-4481-86BF-5C59CD622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9CDDB-4B0E-42E4-B9F0-BC97FE28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CAB6C-34F2-49BE-9B92-FA270EB59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99432-A31A-426A-BF88-9C42BF19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CC2AD-9F61-43CA-94AF-0FC943925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6EFF4-FBA2-45EE-B2C6-DEE240A9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E9E5-B21F-4E5C-80F1-2126754F9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780944-94E4-4BAE-A13A-E8AAD0EF9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CFF83-DCC4-4526-9662-F86CA5F22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46661-1C24-4F51-A1BD-DA7EE367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732CA-C64E-4786-B8F0-840BAB62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D5C31-D247-4BF6-BAA1-CD59ABC0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4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C534-A81B-4ADF-A032-6162F680D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06C6A-C7C9-4F4B-969A-25218C19E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48EE0-95AA-4B1B-A9B4-DA72056D1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CE37-BC58-47C3-94A1-E420987763E4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FBA7F-EB58-4797-9C35-43A315A5E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45032-1D0F-4226-9043-5A7E564E0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903D-2A07-436D-B804-C1238AC7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6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19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inese tea ceremony">
            <a:extLst>
              <a:ext uri="{FF2B5EF4-FFF2-40B4-BE49-F238E27FC236}">
                <a16:creationId xmlns:a16="http://schemas.microsoft.com/office/drawing/2014/main" id="{E574CE6D-86F9-45C6-98EF-B812388D94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56" b="927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AF80BE-46FF-4286-9EDD-2A08174C15EA}"/>
              </a:ext>
            </a:extLst>
          </p:cNvPr>
          <p:cNvSpPr txBox="1"/>
          <p:nvPr/>
        </p:nvSpPr>
        <p:spPr>
          <a:xfrm>
            <a:off x="1097280" y="325550"/>
            <a:ext cx="10058400" cy="35747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dirty="0">
                <a:solidFill>
                  <a:srgbClr val="FFFFFF"/>
                </a:solidFill>
                <a:latin typeface="Bookman Old Style" panose="02050604050505020204" pitchFamily="18" charset="0"/>
                <a:ea typeface="+mj-ea"/>
                <a:cs typeface="+mj-cs"/>
              </a:rPr>
              <a:t>Fasting</a:t>
            </a:r>
          </a:p>
        </p:txBody>
      </p:sp>
    </p:spTree>
    <p:extLst>
      <p:ext uri="{BB962C8B-B14F-4D97-AF65-F5344CB8AC3E}">
        <p14:creationId xmlns:p14="http://schemas.microsoft.com/office/powerpoint/2010/main" val="230703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09404-8477-4DA6-A952-EEEB387D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 dirty="0">
                <a:solidFill>
                  <a:srgbClr val="FFFFFF"/>
                </a:solidFill>
                <a:latin typeface="Bookman Old Style" panose="02050604050505020204" pitchFamily="18" charset="0"/>
              </a:rPr>
              <a:t>The Christian &amp; Fasting 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182F2-B9FC-42F7-A8B1-57EFF40E4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Define</a:t>
            </a:r>
          </a:p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Background</a:t>
            </a:r>
          </a:p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Are Christians commanded to fast?</a:t>
            </a:r>
          </a:p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Why Christians should fast?</a:t>
            </a:r>
          </a:p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What should I do while I’m fasting?</a:t>
            </a:r>
          </a:p>
          <a:p>
            <a:r>
              <a:rPr lang="en-US" sz="3200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What are the benefits?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8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The Christian &amp; Fasting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Lee</dc:creator>
  <cp:lastModifiedBy>Steve Lee</cp:lastModifiedBy>
  <cp:revision>1</cp:revision>
  <dcterms:created xsi:type="dcterms:W3CDTF">2021-02-21T13:22:59Z</dcterms:created>
  <dcterms:modified xsi:type="dcterms:W3CDTF">2021-02-21T13:28:16Z</dcterms:modified>
</cp:coreProperties>
</file>