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0045" y="0"/>
            <a:ext cx="658471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128" y="145692"/>
            <a:ext cx="12632544" cy="9462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18" y="363074"/>
            <a:ext cx="12827964" cy="85163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