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60" r:id="rId5"/>
    <p:sldId id="266" r:id="rId6"/>
    <p:sldId id="280" r:id="rId7"/>
    <p:sldId id="281" r:id="rId8"/>
    <p:sldId id="282" r:id="rId9"/>
    <p:sldId id="283" r:id="rId10"/>
    <p:sldId id="284" r:id="rId11"/>
    <p:sldId id="285" r:id="rId12"/>
    <p:sldId id="261" r:id="rId13"/>
    <p:sldId id="268" r:id="rId14"/>
    <p:sldId id="286" r:id="rId15"/>
    <p:sldId id="287" r:id="rId16"/>
    <p:sldId id="288" r:id="rId17"/>
    <p:sldId id="274" r:id="rId18"/>
    <p:sldId id="289" r:id="rId19"/>
    <p:sldId id="290" r:id="rId20"/>
    <p:sldId id="291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5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68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2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9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3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91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2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21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369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4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8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6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7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73B12-2F10-406B-9B44-042ED5CD29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E5DD-3528-4C2B-9AEF-B8388B2017F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Envying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Ill-will or malice toward others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often results in wanting what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 so badly that one maligns, attacks, destroys them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3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6:12-19; 16:27-28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Worthless, wicked, perverse people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Individuals that spread strife, and split close friends, family, brethren by their words and innuendo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Lord not only hates these sins, but abhors,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destests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them!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practice such sins suffer ruin!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15:1, 18; 26:20-22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Harsh, hot-tempered, contentious, gossips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people stir up strife and/or keep it going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be calm, gentle, patient, “slow to anger” people who put out fires, and “turn away from wrath” with our words and demeanor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4:26-27, 29-31; Colossians 3:8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these sins were a part of us before becoming Christians, we must put them away when they rear their ugly heads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replace them with wholesome, edifying, gracious words!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Anger isn’t necessarily a sin; but we must get it under control so that the devil doesn’t live in 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49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Timothy 6:3-5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we’re consumed with constant controversy, and keep it stirred up, it will result in some of the divisive sins of </a:t>
            </a: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5:20-21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Examining Similar Biblical 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3:13-16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Jealousy and strife are from Satan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produce “disorder and every evil thing”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4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Rumors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Name-calling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Slander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Innuendo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of words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violence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2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 rage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Theft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Destroying property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Political/religious “parties”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97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seen in…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Protests/riots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fights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Arguments, splits, “party” spirit, division among brethren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Materialism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905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Examples In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Our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seen in…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Workplace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Sporting events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6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Galatians 5:13-26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1447800"/>
            <a:ext cx="838200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2457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Enmities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Hatred, hostility, opposition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inner attitude that results in treating others as enemies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7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Strife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Enmity in action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Discord, contention, quarreling, fighting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2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Jealousy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Zeal, fervor, excitement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envious and contentious rivalry” (Thayer’s)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Resentment for what others possess that you don’t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45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Outbursts of anger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“Passion (as if breathing hard)” – Strong’s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 signifies both the spirit panting as it were in the body, and the rage with which the man pants and swells” – Thayer’s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angry heat that quickly explodes and soon subsides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6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Disputes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Strife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selfish, self-seeking, partisan, factious spirit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personal ambition and party loyalty above what is right and/or good for others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1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Dissensions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Division; disunity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Selfish, partisan spirit in action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8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62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6400800" cy="162609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Divisive, 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Self-Centered Sins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Factions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Greek word meaning, “choice or preference”, it came to mean a group of people holding to the same belief and rallying around that belief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separation or division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16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254214"/>
            <a:ext cx="419101" cy="36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5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506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Divisive,  Self-Centered Sins</vt:lpstr>
      <vt:lpstr>Divisive,  Self-Centered Sins</vt:lpstr>
      <vt:lpstr>Divisive,  Self-Centered Sins</vt:lpstr>
      <vt:lpstr>Divisive,  Self-Centered Sins</vt:lpstr>
      <vt:lpstr>Divisive,  Self-Centered Sins</vt:lpstr>
      <vt:lpstr>Divisive,  Self-Centered Sins</vt:lpstr>
      <vt:lpstr>Divisive,  Self-Centered Sins</vt:lpstr>
      <vt:lpstr>Divisive,  Self-Centered Sins</vt:lpstr>
      <vt:lpstr>Examining Similar Biblical Texts</vt:lpstr>
      <vt:lpstr>Examining Similar Biblical Texts</vt:lpstr>
      <vt:lpstr>Examining Similar Biblical Texts</vt:lpstr>
      <vt:lpstr>Examining Similar Biblical Texts</vt:lpstr>
      <vt:lpstr>Examining Similar Biblical Texts</vt:lpstr>
      <vt:lpstr>Examples In  Our World</vt:lpstr>
      <vt:lpstr>Examples In  Our World</vt:lpstr>
      <vt:lpstr>Examples In  Our World</vt:lpstr>
      <vt:lpstr>Examples In  Our World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College View</cp:lastModifiedBy>
  <cp:revision>27</cp:revision>
  <dcterms:created xsi:type="dcterms:W3CDTF">2021-01-03T02:27:00Z</dcterms:created>
  <dcterms:modified xsi:type="dcterms:W3CDTF">2021-02-12T21:17:06Z</dcterms:modified>
</cp:coreProperties>
</file>