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6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6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5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3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5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7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4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1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1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9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1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4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EF61-8085-4968-8BAD-40A0FBDBB01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D22C-1E56-41A3-8C7D-11BE41F62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EF61-8085-4968-8BAD-40A0FBDBB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D22C-1E56-41A3-8C7D-11BE41F6207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56"/>
            <a:ext cx="9144001" cy="68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Textual Evidence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5029200"/>
          </a:xfrm>
        </p:spPr>
        <p:txBody>
          <a:bodyPr/>
          <a:lstStyle/>
          <a:p>
            <a:r>
              <a:rPr lang="en-US" sz="3600" b="1" dirty="0" smtClean="0"/>
              <a:t>“He did not spare His own Son”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Matthew 1:20-23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"/>
            <a:ext cx="4572000" cy="68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3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Textual Evidence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502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“He did not spare His own Son”</a:t>
            </a:r>
          </a:p>
          <a:p>
            <a:r>
              <a:rPr lang="en-US" sz="3600" b="1" dirty="0" smtClean="0"/>
              <a:t>“Christ Jesus is He…who was raised”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Romans 8:11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	</a:t>
            </a:r>
            <a:r>
              <a:rPr lang="en-US" b="1" dirty="0" smtClean="0">
                <a:solidFill>
                  <a:srgbClr val="008000"/>
                </a:solidFill>
              </a:rPr>
              <a:t>1 John 2:1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	</a:t>
            </a:r>
            <a:r>
              <a:rPr lang="en-US" b="1" dirty="0" smtClean="0">
                <a:solidFill>
                  <a:srgbClr val="008000"/>
                </a:solidFill>
              </a:rPr>
              <a:t>Hebrews 7:23-25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"/>
            <a:ext cx="4572000" cy="68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3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Textual Evidence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502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“He did not spare His own Son”</a:t>
            </a:r>
          </a:p>
          <a:p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“Christ Jesus is He…who was raised”</a:t>
            </a:r>
          </a:p>
          <a:p>
            <a:r>
              <a:rPr lang="en-US" sz="3600" b="1" dirty="0" smtClean="0"/>
              <a:t>“Nothing will separate us from the love of Christ”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Psalm 44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"/>
            <a:ext cx="4572000" cy="68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Textual Evidence</vt:lpstr>
      <vt:lpstr>Textual Evidence</vt:lpstr>
      <vt:lpstr>Textual Evidence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2</cp:revision>
  <dcterms:created xsi:type="dcterms:W3CDTF">2020-10-11T11:07:19Z</dcterms:created>
  <dcterms:modified xsi:type="dcterms:W3CDTF">2020-10-11T11:17:55Z</dcterms:modified>
</cp:coreProperties>
</file>