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0" r:id="rId6"/>
    <p:sldId id="261" r:id="rId7"/>
    <p:sldId id="262" r:id="rId8"/>
    <p:sldId id="263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2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3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15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26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1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248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01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78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6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51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3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332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51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22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0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2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7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8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8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1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4E54-1594-4D61-99EB-F808728D1CA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50A91-0976-4BB6-9920-E6D61AA7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4E54-1594-4D61-99EB-F808728D1CAA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0A91-0976-4BB6-9920-E6D61AA7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C4E54-1594-4D61-99EB-F808728D1C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0A91-0976-4BB6-9920-E6D61AA7A4D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0200"/>
            <a:ext cx="4572000" cy="18288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Passing the Torch of Faith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36576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78:1-8</a:t>
            </a:r>
            <a:endParaRPr lang="en-US" sz="4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32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343400" cy="1600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 Our Children “Hear” God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4419600" cy="42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1-3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6:4-6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7:24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13:9, 14-18</a:t>
            </a: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36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343400" cy="1828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“Teaching” and “Telling” Our Children about God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4419600" cy="3840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4-6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praises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strength and works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law and commands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00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343400" cy="1828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“Teaching” and “Telling” Our Children about God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286000"/>
            <a:ext cx="4419600" cy="3840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vv. 4-6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Man’s sin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punishment of sin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need to repent and return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willingness to forgive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5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343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Positive Results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41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7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their confidence in God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His works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His commandments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37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343400" cy="1371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Negative Consequences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41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 8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Stubbornly do their own will rather than God’s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 against His authority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Faithless inside and out</a:t>
            </a:r>
          </a:p>
          <a:p>
            <a:pPr marL="0" indent="0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 2:6-15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6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22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120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Passing the Torch of Faith</vt:lpstr>
      <vt:lpstr>Helping Our Children “Hear” God</vt:lpstr>
      <vt:lpstr>“Teaching” and “Telling” Our Children about God</vt:lpstr>
      <vt:lpstr>“Teaching” and “Telling” Our Children about God</vt:lpstr>
      <vt:lpstr>The Positive Results</vt:lpstr>
      <vt:lpstr>The Negative Consequences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Jacob Holman</cp:lastModifiedBy>
  <cp:revision>6</cp:revision>
  <dcterms:created xsi:type="dcterms:W3CDTF">2020-08-04T18:56:53Z</dcterms:created>
  <dcterms:modified xsi:type="dcterms:W3CDTF">2020-08-05T20:48:13Z</dcterms:modified>
</cp:coreProperties>
</file>