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9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72"/>
    <p:restoredTop sz="94677"/>
  </p:normalViewPr>
  <p:slideViewPr>
    <p:cSldViewPr snapToGrid="0" snapToObjects="1">
      <p:cViewPr varScale="1">
        <p:scale>
          <a:sx n="103" d="100"/>
          <a:sy n="103" d="100"/>
        </p:scale>
        <p:origin x="11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9648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2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94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2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69455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249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429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0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4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79078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315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846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73BED-577D-C64C-9658-30A50DEC04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Love god with…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4AE28-8590-2D4A-8CEA-CE1BDF258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Mark 12</a:t>
            </a:r>
          </a:p>
        </p:txBody>
      </p:sp>
    </p:spTree>
    <p:extLst>
      <p:ext uri="{BB962C8B-B14F-4D97-AF65-F5344CB8AC3E}">
        <p14:creationId xmlns:p14="http://schemas.microsoft.com/office/powerpoint/2010/main" val="102269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D07AE-34BA-824B-B8C6-9FCA04477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71383"/>
            <a:ext cx="9905998" cy="950790"/>
          </a:xfrm>
        </p:spPr>
        <p:txBody>
          <a:bodyPr>
            <a:normAutofit/>
          </a:bodyPr>
          <a:lstStyle/>
          <a:p>
            <a:r>
              <a:rPr lang="en-US" sz="4000" dirty="0"/>
              <a:t>What does it mean to love God with…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EC691-A046-4A49-9330-16FBFADC4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22173"/>
            <a:ext cx="9905999" cy="516444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Your Heart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600" dirty="0"/>
              <a:t> Love God with our emotions </a:t>
            </a:r>
          </a:p>
          <a:p>
            <a:pPr lvl="2"/>
            <a:r>
              <a:rPr lang="en-US" sz="3400" dirty="0"/>
              <a:t>Philippians 1:3-8</a:t>
            </a:r>
          </a:p>
          <a:p>
            <a:pPr lvl="2"/>
            <a:r>
              <a:rPr lang="en-US" sz="3400" dirty="0"/>
              <a:t>Psalm 119:11</a:t>
            </a:r>
          </a:p>
          <a:p>
            <a:pPr marL="914400" lvl="2" indent="0">
              <a:buNone/>
            </a:pPr>
            <a:r>
              <a:rPr lang="en-US" sz="3400" i="1" dirty="0"/>
              <a:t>“Your Word I have hidden in my heart, That I might not sin against you”</a:t>
            </a:r>
          </a:p>
        </p:txBody>
      </p:sp>
    </p:spTree>
    <p:extLst>
      <p:ext uri="{BB962C8B-B14F-4D97-AF65-F5344CB8AC3E}">
        <p14:creationId xmlns:p14="http://schemas.microsoft.com/office/powerpoint/2010/main" val="237096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D07AE-34BA-824B-B8C6-9FCA04477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71383"/>
            <a:ext cx="9905998" cy="950790"/>
          </a:xfrm>
        </p:spPr>
        <p:txBody>
          <a:bodyPr>
            <a:normAutofit/>
          </a:bodyPr>
          <a:lstStyle/>
          <a:p>
            <a:r>
              <a:rPr lang="en-US" sz="4000" dirty="0"/>
              <a:t>What does it mean to love God with…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EC691-A046-4A49-9330-16FBFADC4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22173"/>
            <a:ext cx="9905999" cy="516444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Your Heart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Your Soul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600" dirty="0"/>
              <a:t> Long to be with God eternally </a:t>
            </a:r>
          </a:p>
          <a:p>
            <a:pPr lvl="2"/>
            <a:r>
              <a:rPr lang="en-US" sz="3400" dirty="0"/>
              <a:t> Philippians 1:21-23</a:t>
            </a:r>
          </a:p>
          <a:p>
            <a:pPr lvl="2"/>
            <a:r>
              <a:rPr lang="en-US" sz="3400" dirty="0"/>
              <a:t> Romans 8:20-23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300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D07AE-34BA-824B-B8C6-9FCA04477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71383"/>
            <a:ext cx="9905998" cy="950790"/>
          </a:xfrm>
        </p:spPr>
        <p:txBody>
          <a:bodyPr>
            <a:normAutofit/>
          </a:bodyPr>
          <a:lstStyle/>
          <a:p>
            <a:r>
              <a:rPr lang="en-US" sz="4000" dirty="0"/>
              <a:t>What does it mean to love God with…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EC691-A046-4A49-9330-16FBFADC4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22173"/>
            <a:ext cx="9905999" cy="516444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Your Heart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Your Soul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Your Mind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600" dirty="0"/>
              <a:t> Love God through our logic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600" dirty="0"/>
              <a:t> Love God with our thoughts </a:t>
            </a:r>
          </a:p>
          <a:p>
            <a:pPr lvl="2"/>
            <a:r>
              <a:rPr lang="en-US" sz="3400" dirty="0"/>
              <a:t> Matthew 15:17-20</a:t>
            </a:r>
          </a:p>
        </p:txBody>
      </p:sp>
    </p:spTree>
    <p:extLst>
      <p:ext uri="{BB962C8B-B14F-4D97-AF65-F5344CB8AC3E}">
        <p14:creationId xmlns:p14="http://schemas.microsoft.com/office/powerpoint/2010/main" val="217700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D07AE-34BA-824B-B8C6-9FCA04477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71383"/>
            <a:ext cx="9905998" cy="950790"/>
          </a:xfrm>
        </p:spPr>
        <p:txBody>
          <a:bodyPr>
            <a:normAutofit/>
          </a:bodyPr>
          <a:lstStyle/>
          <a:p>
            <a:r>
              <a:rPr lang="en-US" sz="4000" dirty="0"/>
              <a:t>What does it mean to love God with…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EC691-A046-4A49-9330-16FBFADC4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22172"/>
            <a:ext cx="9905999" cy="553582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Your Heart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Your Soul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Your Mind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Your Strength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600" dirty="0"/>
              <a:t> Love God with your actions </a:t>
            </a:r>
          </a:p>
          <a:p>
            <a:pPr lvl="2"/>
            <a:r>
              <a:rPr lang="en-US" sz="3400" dirty="0"/>
              <a:t> Philippians 3:3-9 + 4:13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600" dirty="0"/>
              <a:t> Endure hard things 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595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B8B41-7E87-6F48-AD6A-71F84DCC4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4"/>
            <a:ext cx="9905998" cy="1031729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This is the greatest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E5F9C-10D4-314C-A381-77CE4EA8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59242"/>
            <a:ext cx="9905999" cy="51712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/>
              <a:t> Love the Lord your God with all your…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4400" dirty="0"/>
              <a:t> Heart</a:t>
            </a:r>
            <a:r>
              <a:rPr lang="en-US" sz="3600" dirty="0"/>
              <a:t> (Emotions)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4400" dirty="0"/>
              <a:t> Soul </a:t>
            </a:r>
            <a:r>
              <a:rPr lang="en-US" sz="3600" dirty="0"/>
              <a:t>(Desire for Heaven) </a:t>
            </a:r>
            <a:endParaRPr lang="en-US" sz="4400" dirty="0"/>
          </a:p>
          <a:p>
            <a:pPr marL="914400" lvl="1" indent="-457200">
              <a:buFont typeface="+mj-lt"/>
              <a:buAutoNum type="arabicPeriod"/>
            </a:pPr>
            <a:r>
              <a:rPr lang="en-US" sz="4400" dirty="0"/>
              <a:t> Mind </a:t>
            </a:r>
            <a:r>
              <a:rPr lang="en-US" sz="3600" dirty="0"/>
              <a:t>(Thoughts)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4400" dirty="0"/>
              <a:t> Strength </a:t>
            </a:r>
            <a:r>
              <a:rPr lang="en-US" sz="3600" dirty="0"/>
              <a:t>(Actions)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3121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{FE4B7275-9A60-ED45-8D16-C8A770EA8B92}tf10001072</Template>
  <TotalTime>25</TotalTime>
  <Words>180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Courier New</vt:lpstr>
      <vt:lpstr>Franklin Gothic Book</vt:lpstr>
      <vt:lpstr>Wingdings</vt:lpstr>
      <vt:lpstr>Crop</vt:lpstr>
      <vt:lpstr>Love god with…</vt:lpstr>
      <vt:lpstr>What does it mean to love God with…</vt:lpstr>
      <vt:lpstr>What does it mean to love God with…</vt:lpstr>
      <vt:lpstr>What does it mean to love God with…</vt:lpstr>
      <vt:lpstr>What does it mean to love God with…</vt:lpstr>
      <vt:lpstr>This is the greatest command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god with…</dc:title>
  <dc:creator>Edwards, Luke (Bluegrass Student)</dc:creator>
  <cp:lastModifiedBy>Edwards, Luke (Bluegrass Student)</cp:lastModifiedBy>
  <cp:revision>6</cp:revision>
  <dcterms:created xsi:type="dcterms:W3CDTF">2019-05-17T17:27:18Z</dcterms:created>
  <dcterms:modified xsi:type="dcterms:W3CDTF">2020-02-14T03:48:49Z</dcterms:modified>
</cp:coreProperties>
</file>