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261" r:id="rId7"/>
    <p:sldId id="262" r:id="rId8"/>
    <p:sldId id="256" r:id="rId9"/>
    <p:sldId id="260" r:id="rId10"/>
    <p:sldId id="263" r:id="rId11"/>
    <p:sldId id="264" r:id="rId12"/>
    <p:sldId id="265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7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8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7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3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2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2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86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7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9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3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2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56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7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5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60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5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76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5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8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34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69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3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25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2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4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0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7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2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2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2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98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1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2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53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86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82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83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18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9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4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9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5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E60-4511-4DF1-9D50-DCDFEC3C58A2}" type="datetimeFigureOut">
              <a:rPr lang="en-US" smtClean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27F8-E380-4DA6-9ADD-0A1E9A0E0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6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E60-4511-4DF1-9D50-DCDFEC3C5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27F8-E380-4DA6-9ADD-0A1E9A0E04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“Most Americans believe in heaven…and hell” (Pew Research)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531993"/>
              </p:ext>
            </p:extLst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GROUP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HEAVEN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HELL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U.S. Adults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72%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58%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“Religiously</a:t>
                      </a:r>
                      <a:r>
                        <a:rPr lang="en-US" sz="2800" b="1" baseline="0" dirty="0" smtClean="0"/>
                        <a:t> affiliated”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82%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67%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“Christian”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85%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70%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- Protestant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86%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75%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- Evangelical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88%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82%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- Mainline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80%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60%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74%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U.S. adults believed in heaven,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59%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hell *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1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Belief of Americans in heaven and hell (Statista Research Dept.)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about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respondents believed in hell *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83425"/>
              </p:ext>
            </p:extLst>
          </p:nvPr>
        </p:nvGraphicFramePr>
        <p:xfrm>
          <a:off x="457200" y="1600200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ANSWER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HEAVEN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HELL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71%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64%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22%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NOT SURE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13%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0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-3173"/>
            <a:ext cx="9139770" cy="68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mean?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NASU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appears 13/14 times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NKJ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32 references;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54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Hebrew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Geena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Gehenna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reference to the valley of Ben-Hinnom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28:1-3; 33:1-6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7:27-33; 19:4-7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mean?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place (or state) of everlasting punishment” (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Strong’s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 is an eternal wasteland, a realm of eternal torture, punishment and separation from God and all that is good!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hell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25:41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2:4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hell like?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8:10-12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13:40-42, 49-50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9:42-48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1:9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20:10-14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9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228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“Most Americans believe in heaven…and hell” (Pew Research)</vt:lpstr>
      <vt:lpstr>Belief of Americans in heaven and hell (Statista Research Dept.)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13</cp:revision>
  <dcterms:created xsi:type="dcterms:W3CDTF">2020-07-18T17:51:35Z</dcterms:created>
  <dcterms:modified xsi:type="dcterms:W3CDTF">2020-07-19T01:41:46Z</dcterms:modified>
</cp:coreProperties>
</file>