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4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4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15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72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0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60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7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9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4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2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1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67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9BC4-7CD0-4615-A27F-C00A59BCC4CF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912A-CE19-4185-93B1-F7D11733B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9BC4-7CD0-4615-A27F-C00A59BCC4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912A-CE19-4185-93B1-F7D11733B08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Truths to Remember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 can exist in our unrighteous world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2:5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2:14-16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2:11-14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14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Truths to Remember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Righteousness can exist in our unrighteous world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preserves His people and punishes His enemies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2:5, 9-10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" y="3494"/>
            <a:ext cx="9144420" cy="685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229599" cy="18288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Righteous In an Unrighteous World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49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World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Genesis 6:5-7, 11-13</a:t>
            </a:r>
          </a:p>
          <a:p>
            <a:pPr marL="0" indent="0" algn="ctr">
              <a:buNone/>
            </a:pPr>
            <a:r>
              <a:rPr lang="en-US" sz="3600" b="1" dirty="0" smtClean="0"/>
              <a:t>Genesis 1:26-27</a:t>
            </a:r>
          </a:p>
          <a:p>
            <a:pPr marL="0" indent="0" algn="ctr">
              <a:buNone/>
            </a:pPr>
            <a:r>
              <a:rPr lang="en-US" sz="3600" b="1" dirty="0" smtClean="0"/>
              <a:t>Ephesians 4:17-19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67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favor in the Lord’s eyes (Genesis 6:8)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0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Found favor in the Lord’s eyes (Genesis 6:8)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(Genesis 6:9)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7:1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14:13-20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Found favor in the Lord’s eyes (Genesis 6:8)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Righteous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Blameless (Genesis 6:9)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0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Found favor in the Lord’s eyes (Genesis 6:8)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Righteous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Blameless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Walked with God (Genesis 6:9)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5:24</a:t>
            </a: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6:17-18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1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Found favor in the Lord’s eyes (Genesis 6:8)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Righteous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Blameless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Walked with God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Obedient (Genesis 6:22; 7:5)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6:14-16; 7:2-3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0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432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274638"/>
            <a:ext cx="640079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Noah’s Character and Life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510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Found favor in the Lord’s eyes (Genesis 6:8)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Righteous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Blameless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Walked with God (Genesis 6:9)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Obedient (Genesis 6:22; 7:5)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faith (Hebrews 11:7)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43200" cy="205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274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NOAH: </a:t>
            </a: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 In an Unrighteous World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04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280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Noah: Righteous In an Unrighteous World</vt:lpstr>
      <vt:lpstr>Noah’s World</vt:lpstr>
      <vt:lpstr>Noah’s Character and Life</vt:lpstr>
      <vt:lpstr>Noah’s Character and Life</vt:lpstr>
      <vt:lpstr>Noah’s Character and Life</vt:lpstr>
      <vt:lpstr>Noah’s Character and Life</vt:lpstr>
      <vt:lpstr>Noah’s Character and Life</vt:lpstr>
      <vt:lpstr>Noah’s Character and Life</vt:lpstr>
      <vt:lpstr>Two Truths to Remember</vt:lpstr>
      <vt:lpstr>Two Truths to Remember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5</cp:revision>
  <dcterms:created xsi:type="dcterms:W3CDTF">2020-03-05T16:12:13Z</dcterms:created>
  <dcterms:modified xsi:type="dcterms:W3CDTF">2020-03-06T20:57:02Z</dcterms:modified>
</cp:coreProperties>
</file>