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9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2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79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899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188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768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084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577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03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338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59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76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806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0055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22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0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9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4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3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1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8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544-6341-4DCC-A5BF-B0A0BB30648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C971-C47E-47B3-8F70-C7CB90DA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6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9544-6341-4DCC-A5BF-B0A0BB30648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2C971-C47E-47B3-8F70-C7CB90DA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4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9544-6341-4DCC-A5BF-B0A0BB3064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2C971-C47E-47B3-8F70-C7CB90DA5F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78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098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Instrumental Music in Worship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470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486400" cy="1905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Instrumental Music in O.T. Worship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Chronicles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5:11-14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Chronicles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29:25-28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112" y="0"/>
            <a:ext cx="279288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4676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486400" cy="1905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Instrumental Music in O.T. Worship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these texts give us authority to use instrumental music in worship today?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10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:1-9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112" y="0"/>
            <a:ext cx="279288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990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486400" cy="1905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Instrumental Music in Heavenly Worship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5:8-10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14:1-3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15:2-4</a:t>
            </a:r>
          </a:p>
        </p:txBody>
      </p:sp>
      <p:pic>
        <p:nvPicPr>
          <p:cNvPr id="6" name="Picture 2" descr="Image result for heavenly wors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0"/>
            <a:ext cx="2743201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59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486400" cy="1905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Instrumental Music in Heavenly Worship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these texts give us authority to use instrumental music in worship today?</a:t>
            </a:r>
          </a:p>
        </p:txBody>
      </p:sp>
      <p:pic>
        <p:nvPicPr>
          <p:cNvPr id="7" name="Picture 2" descr="Image result for heavenly wors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0"/>
            <a:ext cx="2743201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98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486400" cy="1905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Instrumental Music in Heavenly Worship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Facts 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Revelation…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highly symbolic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(1:1)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realm, not a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</a:t>
            </a:r>
          </a:p>
        </p:txBody>
      </p:sp>
      <p:pic>
        <p:nvPicPr>
          <p:cNvPr id="1026" name="Picture 2" descr="Image result for heavenly wors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0"/>
            <a:ext cx="2743201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91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486400" cy="1905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Music in N.T. Worship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5:15-21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3:15-17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99" y="0"/>
            <a:ext cx="2743201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240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486400" cy="1905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Music in N.T. Worship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these texts give us authority to use instrumental music in worship?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using instruments fundamentally change the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music we’re offering to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God?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commanded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their use in O.T. worship, but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N.T.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worship!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99" y="0"/>
            <a:ext cx="2743201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29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155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PowerPoint Presentation</vt:lpstr>
      <vt:lpstr>Instrumental Music in Worship</vt:lpstr>
      <vt:lpstr>Instrumental Music in O.T. Worship</vt:lpstr>
      <vt:lpstr>Instrumental Music in O.T. Worship</vt:lpstr>
      <vt:lpstr>Instrumental Music in Heavenly Worship</vt:lpstr>
      <vt:lpstr>Instrumental Music in Heavenly Worship</vt:lpstr>
      <vt:lpstr>Instrumental Music in Heavenly Worship</vt:lpstr>
      <vt:lpstr>Music in N.T. Worship</vt:lpstr>
      <vt:lpstr>Music in N.T. Worship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</dc:creator>
  <cp:lastModifiedBy>Jacob Holman</cp:lastModifiedBy>
  <cp:revision>17</cp:revision>
  <dcterms:created xsi:type="dcterms:W3CDTF">2013-05-02T11:17:15Z</dcterms:created>
  <dcterms:modified xsi:type="dcterms:W3CDTF">2020-02-28T17:02:16Z</dcterms:modified>
</cp:coreProperties>
</file>