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9" r:id="rId5"/>
    <p:sldId id="260" r:id="rId6"/>
    <p:sldId id="261" r:id="rId7"/>
    <p:sldId id="262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771-70F3-4295-AF32-BCD211A7EBD3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C86D-808E-4687-9591-88A2D1563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6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771-70F3-4295-AF32-BCD211A7EBD3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C86D-808E-4687-9591-88A2D1563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42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771-70F3-4295-AF32-BCD211A7EBD3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C86D-808E-4687-9591-88A2D1563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86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771-70F3-4295-AF32-BCD211A7EBD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C86D-808E-4687-9591-88A2D15636E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62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771-70F3-4295-AF32-BCD211A7EBD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C86D-808E-4687-9591-88A2D15636E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963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771-70F3-4295-AF32-BCD211A7EBD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C86D-808E-4687-9591-88A2D15636E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35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771-70F3-4295-AF32-BCD211A7EBD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C86D-808E-4687-9591-88A2D15636E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13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771-70F3-4295-AF32-BCD211A7EBD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C86D-808E-4687-9591-88A2D15636E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319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771-70F3-4295-AF32-BCD211A7EBD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C86D-808E-4687-9591-88A2D15636E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13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771-70F3-4295-AF32-BCD211A7EBD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C86D-808E-4687-9591-88A2D15636E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645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771-70F3-4295-AF32-BCD211A7EBD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C86D-808E-4687-9591-88A2D15636E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68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771-70F3-4295-AF32-BCD211A7EBD3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C86D-808E-4687-9591-88A2D1563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552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771-70F3-4295-AF32-BCD211A7EBD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C86D-808E-4687-9591-88A2D15636E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058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771-70F3-4295-AF32-BCD211A7EBD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C86D-808E-4687-9591-88A2D15636E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4192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771-70F3-4295-AF32-BCD211A7EBD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C86D-808E-4687-9591-88A2D15636E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5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771-70F3-4295-AF32-BCD211A7EBD3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C86D-808E-4687-9591-88A2D1563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1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771-70F3-4295-AF32-BCD211A7EBD3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C86D-808E-4687-9591-88A2D1563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1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771-70F3-4295-AF32-BCD211A7EBD3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C86D-808E-4687-9591-88A2D1563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2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771-70F3-4295-AF32-BCD211A7EBD3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C86D-808E-4687-9591-88A2D1563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8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771-70F3-4295-AF32-BCD211A7EBD3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C86D-808E-4687-9591-88A2D1563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2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771-70F3-4295-AF32-BCD211A7EBD3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C86D-808E-4687-9591-88A2D1563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6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3771-70F3-4295-AF32-BCD211A7EBD3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FC86D-808E-4687-9591-88A2D1563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4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13771-70F3-4295-AF32-BCD211A7EBD3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FC86D-808E-4687-9591-88A2D1563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13771-70F3-4295-AF32-BCD211A7EBD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FC86D-808E-4687-9591-88A2D15636E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5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Holy People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50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Does “Holy” Mean?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0687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– “sacred; set apart for God, to be, as it were, exclusively His; prepared for God; in a moral sense, pure, sinless, upright”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Saint – “holy one”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“Saint” properly describes EVERY person who is a true follower of Christ, a holy child of God!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913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Desire for Israel: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Holy People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068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Exodus 19:1-6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Leviticus 11:41-45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Deuteronomy 7:1-6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07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Desire for Us: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Holy People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068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1:3-8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5:25-27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1:21-23</a:t>
            </a:r>
          </a:p>
        </p:txBody>
      </p:sp>
    </p:spTree>
    <p:extLst>
      <p:ext uri="{BB962C8B-B14F-4D97-AF65-F5344CB8AC3E}">
        <p14:creationId xmlns:p14="http://schemas.microsoft.com/office/powerpoint/2010/main" val="245543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Holy People: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Practical Considerations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068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1:13-16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2:9-12</a:t>
            </a:r>
          </a:p>
          <a:p>
            <a:pPr marL="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4:1-4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101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7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107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PowerPoint Presentation</vt:lpstr>
      <vt:lpstr>God’s Holy People</vt:lpstr>
      <vt:lpstr>What Does “Holy” Mean?</vt:lpstr>
      <vt:lpstr>God’s Desire for Israel:  His Holy People</vt:lpstr>
      <vt:lpstr>God’s Desire for Us:  His Holy People</vt:lpstr>
      <vt:lpstr>God’s Holy People:  Practical Considerations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</dc:creator>
  <cp:lastModifiedBy>Jake</cp:lastModifiedBy>
  <cp:revision>7</cp:revision>
  <dcterms:created xsi:type="dcterms:W3CDTF">2020-01-11T17:19:26Z</dcterms:created>
  <dcterms:modified xsi:type="dcterms:W3CDTF">2020-01-11T23:18:28Z</dcterms:modified>
</cp:coreProperties>
</file>