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78" r:id="rId3"/>
    <p:sldId id="279" r:id="rId4"/>
    <p:sldId id="283" r:id="rId5"/>
    <p:sldId id="280" r:id="rId6"/>
    <p:sldId id="303" r:id="rId7"/>
    <p:sldId id="284" r:id="rId8"/>
    <p:sldId id="281" r:id="rId9"/>
    <p:sldId id="282" r:id="rId10"/>
    <p:sldId id="285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22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9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2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71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8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4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4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5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7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D19E8-78B9-4517-8BDE-AD511460B1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7AF3F5-9DD9-4474-8C18-06B2CF262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6F761B-5F51-4DF5-8745-DE8A1EAAE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0"/>
            <a:ext cx="10058399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22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C3C3F-BA36-40DD-91CC-C5405D72F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i="1" dirty="0"/>
              <a:t>Prayers – Spiritual Activities Together (Vs 42,44,45)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04FCD-5766-4215-913C-4B918830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idea of eating together is all over the Old and New Testament</a:t>
            </a:r>
          </a:p>
          <a:p>
            <a:r>
              <a:rPr lang="en-US" sz="3200" dirty="0"/>
              <a:t>Can you think of some examples?</a:t>
            </a:r>
          </a:p>
        </p:txBody>
      </p:sp>
    </p:spTree>
    <p:extLst>
      <p:ext uri="{BB962C8B-B14F-4D97-AF65-F5344CB8AC3E}">
        <p14:creationId xmlns:p14="http://schemas.microsoft.com/office/powerpoint/2010/main" val="123081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F3CA0-80D9-42FA-98E2-B1E018D7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11795-D057-40EB-9BFB-798BED76F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V 42, 46 – Continued in </a:t>
            </a:r>
            <a:r>
              <a:rPr lang="en-US" sz="3200" b="1" i="1" u="sng" dirty="0">
                <a:solidFill>
                  <a:srgbClr val="FF0000"/>
                </a:solidFill>
              </a:rPr>
              <a:t>SOUND</a:t>
            </a:r>
            <a:r>
              <a:rPr lang="en-US" sz="3200" dirty="0"/>
              <a:t> doctrine</a:t>
            </a:r>
          </a:p>
          <a:p>
            <a:endParaRPr lang="en-US" sz="3200" dirty="0"/>
          </a:p>
          <a:p>
            <a:r>
              <a:rPr lang="en-US" sz="3200" dirty="0"/>
              <a:t>V 42, 44, 46 – Fellowship</a:t>
            </a:r>
          </a:p>
          <a:p>
            <a:endParaRPr lang="en-US" sz="3200" dirty="0"/>
          </a:p>
          <a:p>
            <a:r>
              <a:rPr lang="en-US" sz="3200" dirty="0"/>
              <a:t>V 42, 44, 46 – Hospitality</a:t>
            </a:r>
          </a:p>
          <a:p>
            <a:endParaRPr lang="en-US" sz="3200" dirty="0"/>
          </a:p>
          <a:p>
            <a:r>
              <a:rPr lang="en-US" sz="3200" dirty="0"/>
              <a:t>V 42, 44, 46 – Prayers (</a:t>
            </a:r>
            <a:r>
              <a:rPr lang="en-US" sz="3200" b="1" i="1" u="sng" dirty="0">
                <a:solidFill>
                  <a:srgbClr val="FF0000"/>
                </a:solidFill>
              </a:rPr>
              <a:t>Spiritual Activities together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1110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C2BD-A3FF-49A1-9B66-E02C0C352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Sound Doctrine (Vs 42,46)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FEEAB-4234-4455-A500-0B67A688B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480560"/>
          </a:xfrm>
        </p:spPr>
        <p:txBody>
          <a:bodyPr>
            <a:normAutofit/>
          </a:bodyPr>
          <a:lstStyle/>
          <a:p>
            <a:r>
              <a:rPr lang="en-US" sz="3200" dirty="0"/>
              <a:t>The personal growth we need to have in our lives (40), but be in the area of sound doctrine.</a:t>
            </a:r>
          </a:p>
          <a:p>
            <a:r>
              <a:rPr lang="en-US" sz="3200" dirty="0"/>
              <a:t>If we are not growing in the </a:t>
            </a:r>
            <a:r>
              <a:rPr lang="en-US" sz="3200" b="1" i="1" u="sng" dirty="0">
                <a:solidFill>
                  <a:srgbClr val="FF0000"/>
                </a:solidFill>
              </a:rPr>
              <a:t>truth</a:t>
            </a:r>
            <a:r>
              <a:rPr lang="en-US" sz="3200" dirty="0"/>
              <a:t> of the gospel, we will </a:t>
            </a:r>
            <a:r>
              <a:rPr lang="en-US" sz="3200" b="1" i="1" dirty="0"/>
              <a:t>NOT</a:t>
            </a:r>
            <a:r>
              <a:rPr lang="en-US" sz="3200" dirty="0"/>
              <a:t> grow closer to the Lord but farther away.</a:t>
            </a:r>
          </a:p>
          <a:p>
            <a:r>
              <a:rPr lang="en-US" sz="3200" dirty="0"/>
              <a:t>Hebrews 5:14: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A75541-E19E-4BE9-8FE2-6144DCFDBF40}"/>
              </a:ext>
            </a:extLst>
          </p:cNvPr>
          <p:cNvSpPr txBox="1"/>
          <p:nvPr/>
        </p:nvSpPr>
        <p:spPr>
          <a:xfrm>
            <a:off x="897858" y="4592473"/>
            <a:ext cx="10311477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7030A0"/>
                </a:solidFill>
              </a:rPr>
              <a:t>"But strong meat </a:t>
            </a:r>
            <a:r>
              <a:rPr lang="en-US" sz="2800" b="1" i="1" dirty="0" err="1">
                <a:solidFill>
                  <a:srgbClr val="7030A0"/>
                </a:solidFill>
              </a:rPr>
              <a:t>belongeth</a:t>
            </a:r>
            <a:r>
              <a:rPr lang="en-US" sz="2800" b="1" i="1" dirty="0">
                <a:solidFill>
                  <a:srgbClr val="7030A0"/>
                </a:solidFill>
              </a:rPr>
              <a:t> to them that are of full age, even those </a:t>
            </a:r>
          </a:p>
          <a:p>
            <a:pPr algn="ctr"/>
            <a:r>
              <a:rPr lang="en-US" sz="2800" b="1" i="1" dirty="0">
                <a:solidFill>
                  <a:srgbClr val="7030A0"/>
                </a:solidFill>
              </a:rPr>
              <a:t>who by reason of use have their senses exercised to discern both </a:t>
            </a:r>
          </a:p>
          <a:p>
            <a:pPr algn="ctr"/>
            <a:r>
              <a:rPr lang="en-US" sz="2800" b="1" i="1" dirty="0">
                <a:solidFill>
                  <a:srgbClr val="7030A0"/>
                </a:solidFill>
              </a:rPr>
              <a:t>good and evil."</a:t>
            </a:r>
          </a:p>
        </p:txBody>
      </p:sp>
    </p:spTree>
    <p:extLst>
      <p:ext uri="{BB962C8B-B14F-4D97-AF65-F5344CB8AC3E}">
        <p14:creationId xmlns:p14="http://schemas.microsoft.com/office/powerpoint/2010/main" val="230227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C2BD-A3FF-49A1-9B66-E02C0C352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Sound Doctrine (Vs 42,46)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FEEAB-4234-4455-A500-0B67A688B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Philippians 1:9,10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Application of this text is found in 4:2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1760BC-109D-460D-B006-6D4761D35186}"/>
              </a:ext>
            </a:extLst>
          </p:cNvPr>
          <p:cNvSpPr txBox="1"/>
          <p:nvPr/>
        </p:nvSpPr>
        <p:spPr>
          <a:xfrm>
            <a:off x="919622" y="2438400"/>
            <a:ext cx="10242099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i="1" baseline="30000" dirty="0"/>
              <a:t>9 </a:t>
            </a:r>
            <a:r>
              <a:rPr lang="en-US" sz="2800" b="1" i="1" dirty="0"/>
              <a:t>And this I pray, that your love may abound still more and more in </a:t>
            </a:r>
          </a:p>
          <a:p>
            <a:pPr algn="ctr"/>
            <a:r>
              <a:rPr lang="en-US" sz="2800" b="1" i="1" dirty="0"/>
              <a:t>knowledge and all discernment, </a:t>
            </a:r>
            <a:r>
              <a:rPr lang="en-US" sz="2800" b="1" i="1" baseline="30000" dirty="0"/>
              <a:t>10 </a:t>
            </a:r>
            <a:r>
              <a:rPr lang="en-US" sz="2800" b="1" i="1" dirty="0"/>
              <a:t>that you may approve the things </a:t>
            </a:r>
          </a:p>
          <a:p>
            <a:pPr algn="ctr"/>
            <a:r>
              <a:rPr lang="en-US" sz="2800" b="1" i="1" dirty="0"/>
              <a:t>that are excellent, that you may be sincere and without offense till </a:t>
            </a:r>
          </a:p>
          <a:p>
            <a:pPr algn="ctr"/>
            <a:r>
              <a:rPr lang="en-US" sz="2800" b="1" i="1" dirty="0"/>
              <a:t>the day of Christ,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4A805F-9529-4FC8-907E-052CE68AE22B}"/>
              </a:ext>
            </a:extLst>
          </p:cNvPr>
          <p:cNvSpPr txBox="1"/>
          <p:nvPr/>
        </p:nvSpPr>
        <p:spPr>
          <a:xfrm>
            <a:off x="960947" y="5120641"/>
            <a:ext cx="10194266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i="1" baseline="30000" dirty="0"/>
              <a:t>2 </a:t>
            </a:r>
            <a:r>
              <a:rPr lang="en-US" sz="2800" b="1" i="1" dirty="0"/>
              <a:t>I implore Euodia and I implore </a:t>
            </a:r>
            <a:r>
              <a:rPr lang="en-US" sz="2800" b="1" i="1" dirty="0" err="1"/>
              <a:t>Syntyche</a:t>
            </a:r>
            <a:r>
              <a:rPr lang="en-US" sz="2800" b="1" i="1" dirty="0"/>
              <a:t> to be of the same mind in </a:t>
            </a:r>
          </a:p>
          <a:p>
            <a:pPr algn="ctr"/>
            <a:r>
              <a:rPr lang="en-US" sz="2800" b="1" i="1" dirty="0"/>
              <a:t>the Lord</a:t>
            </a:r>
            <a:r>
              <a:rPr lang="en-US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82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B34C3-93DF-48D0-A478-906C83029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Fellowship (Vs 42,44,46)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2F9F3-6B4A-4B1E-89B8-73D199790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656080"/>
            <a:ext cx="11145520" cy="4541520"/>
          </a:xfrm>
        </p:spPr>
        <p:txBody>
          <a:bodyPr>
            <a:normAutofit/>
          </a:bodyPr>
          <a:lstStyle/>
          <a:p>
            <a:r>
              <a:rPr lang="en-US" sz="3200" dirty="0"/>
              <a:t>We are not an island unto ourselves in this life nor in the next to come!  </a:t>
            </a:r>
          </a:p>
          <a:p>
            <a:r>
              <a:rPr lang="en-US" sz="3200" dirty="0"/>
              <a:t>We need each other!</a:t>
            </a:r>
          </a:p>
          <a:p>
            <a:r>
              <a:rPr lang="en-US" sz="3200" dirty="0"/>
              <a:t>Hebrews 10:23-26 note the progression of ideas and thought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6B668-706C-4674-B133-34BFC19AF93C}"/>
              </a:ext>
            </a:extLst>
          </p:cNvPr>
          <p:cNvSpPr txBox="1"/>
          <p:nvPr/>
        </p:nvSpPr>
        <p:spPr>
          <a:xfrm>
            <a:off x="762669" y="3860800"/>
            <a:ext cx="10759933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baseline="30000" dirty="0">
                <a:solidFill>
                  <a:srgbClr val="7030A0"/>
                </a:solidFill>
              </a:rPr>
              <a:t>23 </a:t>
            </a:r>
            <a:r>
              <a:rPr lang="en-US" sz="2400" b="1" i="1" dirty="0">
                <a:solidFill>
                  <a:srgbClr val="7030A0"/>
                </a:solidFill>
              </a:rPr>
              <a:t>Let us hold fast the confession of our hope without wavering, for He who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promised is faithful. </a:t>
            </a:r>
            <a:r>
              <a:rPr lang="en-US" sz="2400" b="1" i="1" baseline="30000" dirty="0">
                <a:solidFill>
                  <a:srgbClr val="7030A0"/>
                </a:solidFill>
              </a:rPr>
              <a:t>24 </a:t>
            </a:r>
            <a:r>
              <a:rPr lang="en-US" sz="2400" b="1" i="1" dirty="0">
                <a:solidFill>
                  <a:srgbClr val="7030A0"/>
                </a:solidFill>
              </a:rPr>
              <a:t>And let us consider one another in order to stir up love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and good works, </a:t>
            </a:r>
            <a:r>
              <a:rPr lang="en-US" sz="2400" b="1" i="1" baseline="30000" dirty="0">
                <a:solidFill>
                  <a:srgbClr val="7030A0"/>
                </a:solidFill>
              </a:rPr>
              <a:t>25 </a:t>
            </a:r>
            <a:r>
              <a:rPr lang="en-US" sz="2400" b="1" i="1" dirty="0">
                <a:solidFill>
                  <a:srgbClr val="7030A0"/>
                </a:solidFill>
              </a:rPr>
              <a:t>not forsaking the assembling of ourselves together, as is the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manner of some, but exhorting one another, and so much the more as you see the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Day approaching.  </a:t>
            </a:r>
            <a:r>
              <a:rPr lang="en-US" sz="2400" b="1" i="1" baseline="30000" dirty="0">
                <a:solidFill>
                  <a:srgbClr val="7030A0"/>
                </a:solidFill>
              </a:rPr>
              <a:t>26 </a:t>
            </a:r>
            <a:r>
              <a:rPr lang="en-US" sz="2400" b="1" i="1" dirty="0">
                <a:solidFill>
                  <a:srgbClr val="7030A0"/>
                </a:solidFill>
              </a:rPr>
              <a:t>For if we sin willfully after we have received the knowledge of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the truth, there no longer remains a sacrifice for sins,</a:t>
            </a:r>
          </a:p>
        </p:txBody>
      </p:sp>
    </p:spTree>
    <p:extLst>
      <p:ext uri="{BB962C8B-B14F-4D97-AF65-F5344CB8AC3E}">
        <p14:creationId xmlns:p14="http://schemas.microsoft.com/office/powerpoint/2010/main" val="8405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B34C3-93DF-48D0-A478-906C83029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Fellowship (Vs 42,44,46)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2F9F3-6B4A-4B1E-89B8-73D199790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41" y="1513840"/>
            <a:ext cx="11369040" cy="487680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3200" dirty="0"/>
              <a:t>The writer starts off by talking about our need to hold fast our faith without wavering. (23)</a:t>
            </a:r>
          </a:p>
          <a:p>
            <a:r>
              <a:rPr lang="en-US" sz="3200" dirty="0"/>
              <a:t>Then he follows it with the idea of </a:t>
            </a:r>
            <a:r>
              <a:rPr lang="en-US" sz="3200" b="1" i="1" dirty="0">
                <a:solidFill>
                  <a:srgbClr val="7030A0"/>
                </a:solidFill>
              </a:rPr>
              <a:t>EACH OTHER HELPING ONE ANOTHER</a:t>
            </a:r>
            <a:r>
              <a:rPr lang="en-US" sz="3200" dirty="0"/>
              <a:t>! (24)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0E55BA-9F51-4A81-A050-427EA51DE904}"/>
              </a:ext>
            </a:extLst>
          </p:cNvPr>
          <p:cNvSpPr txBox="1"/>
          <p:nvPr/>
        </p:nvSpPr>
        <p:spPr>
          <a:xfrm>
            <a:off x="746513" y="1845734"/>
            <a:ext cx="10759933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baseline="30000" dirty="0">
                <a:solidFill>
                  <a:srgbClr val="7030A0"/>
                </a:solidFill>
              </a:rPr>
              <a:t>23 </a:t>
            </a:r>
            <a:r>
              <a:rPr lang="en-US" sz="2400" b="1" i="1" dirty="0">
                <a:solidFill>
                  <a:srgbClr val="7030A0"/>
                </a:solidFill>
              </a:rPr>
              <a:t>Let us hold fast the confession of our hope without wavering, for He who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promised is faithful. </a:t>
            </a:r>
            <a:r>
              <a:rPr lang="en-US" sz="2400" b="1" i="1" baseline="30000" dirty="0">
                <a:solidFill>
                  <a:srgbClr val="7030A0"/>
                </a:solidFill>
              </a:rPr>
              <a:t>24 </a:t>
            </a:r>
            <a:r>
              <a:rPr lang="en-US" sz="2400" b="1" i="1" dirty="0">
                <a:solidFill>
                  <a:srgbClr val="7030A0"/>
                </a:solidFill>
              </a:rPr>
              <a:t>And let us consider one another in order to stir up love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and good works, </a:t>
            </a:r>
            <a:r>
              <a:rPr lang="en-US" sz="2400" b="1" i="1" baseline="30000" dirty="0">
                <a:solidFill>
                  <a:srgbClr val="7030A0"/>
                </a:solidFill>
              </a:rPr>
              <a:t>25 </a:t>
            </a:r>
            <a:r>
              <a:rPr lang="en-US" sz="2400" b="1" i="1" dirty="0">
                <a:solidFill>
                  <a:srgbClr val="7030A0"/>
                </a:solidFill>
              </a:rPr>
              <a:t>not forsaking the assembling of ourselves together, as is the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manner of some, but exhorting one another, and so much the more as you see the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Day approaching.  </a:t>
            </a:r>
            <a:r>
              <a:rPr lang="en-US" sz="2400" b="1" i="1" baseline="30000" dirty="0">
                <a:solidFill>
                  <a:srgbClr val="7030A0"/>
                </a:solidFill>
              </a:rPr>
              <a:t>26 </a:t>
            </a:r>
            <a:r>
              <a:rPr lang="en-US" sz="2400" b="1" i="1" dirty="0">
                <a:solidFill>
                  <a:srgbClr val="7030A0"/>
                </a:solidFill>
              </a:rPr>
              <a:t>For if we sin willfully after we have received the knowledge of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the truth, there no longer remains a sacrifice for sins,</a:t>
            </a:r>
          </a:p>
        </p:txBody>
      </p:sp>
    </p:spTree>
    <p:extLst>
      <p:ext uri="{BB962C8B-B14F-4D97-AF65-F5344CB8AC3E}">
        <p14:creationId xmlns:p14="http://schemas.microsoft.com/office/powerpoint/2010/main" val="339649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B34C3-93DF-48D0-A478-906C83029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Fellowship (Vs 42,44,46)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2F9F3-6B4A-4B1E-89B8-73D199790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5734"/>
            <a:ext cx="11358880" cy="4534746"/>
          </a:xfrm>
        </p:spPr>
        <p:txBody>
          <a:bodyPr>
            <a:normAutofit lnSpcReduction="10000"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He then hits the idea of the need to assemble together.  This is all connected and necessary if we are to not waver in our faith! (25)</a:t>
            </a:r>
          </a:p>
          <a:p>
            <a:r>
              <a:rPr lang="en-US" sz="2800" dirty="0"/>
              <a:t>Interestingly enough, he then talks about sinning willfully in connection with missing the assembling (26)</a:t>
            </a:r>
          </a:p>
          <a:p>
            <a:r>
              <a:rPr lang="en-US" sz="2800" dirty="0"/>
              <a:t>And he then goes into the punishment of sinning willfully (Vs 26-31)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353FD8-6627-4C62-93BC-70CCDB2C774D}"/>
              </a:ext>
            </a:extLst>
          </p:cNvPr>
          <p:cNvSpPr txBox="1"/>
          <p:nvPr/>
        </p:nvSpPr>
        <p:spPr>
          <a:xfrm>
            <a:off x="716033" y="1804783"/>
            <a:ext cx="10759933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i="1" baseline="30000" dirty="0">
                <a:solidFill>
                  <a:srgbClr val="7030A0"/>
                </a:solidFill>
              </a:rPr>
              <a:t>23 </a:t>
            </a:r>
            <a:r>
              <a:rPr lang="en-US" sz="2400" b="1" i="1" dirty="0">
                <a:solidFill>
                  <a:srgbClr val="7030A0"/>
                </a:solidFill>
              </a:rPr>
              <a:t>Let us hold fast the confession of our hope without wavering, for He who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promised is faithful. </a:t>
            </a:r>
            <a:r>
              <a:rPr lang="en-US" sz="2400" b="1" i="1" baseline="30000" dirty="0">
                <a:solidFill>
                  <a:srgbClr val="7030A0"/>
                </a:solidFill>
              </a:rPr>
              <a:t>24 </a:t>
            </a:r>
            <a:r>
              <a:rPr lang="en-US" sz="2400" b="1" i="1" dirty="0">
                <a:solidFill>
                  <a:srgbClr val="7030A0"/>
                </a:solidFill>
              </a:rPr>
              <a:t>And let us consider one another in order to stir up love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and good works, </a:t>
            </a:r>
            <a:r>
              <a:rPr lang="en-US" sz="2400" b="1" i="1" baseline="30000" dirty="0">
                <a:solidFill>
                  <a:srgbClr val="7030A0"/>
                </a:solidFill>
              </a:rPr>
              <a:t>25 </a:t>
            </a:r>
            <a:r>
              <a:rPr lang="en-US" sz="2400" b="1" i="1" dirty="0">
                <a:solidFill>
                  <a:srgbClr val="7030A0"/>
                </a:solidFill>
              </a:rPr>
              <a:t>not forsaking the assembling of ourselves together, as is the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manner of some, but exhorting one another, and so much the more as you see the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Day approaching.  </a:t>
            </a:r>
            <a:r>
              <a:rPr lang="en-US" sz="2400" b="1" i="1" baseline="30000" dirty="0">
                <a:solidFill>
                  <a:srgbClr val="7030A0"/>
                </a:solidFill>
              </a:rPr>
              <a:t>26 </a:t>
            </a:r>
            <a:r>
              <a:rPr lang="en-US" sz="2400" b="1" i="1" dirty="0">
                <a:solidFill>
                  <a:srgbClr val="7030A0"/>
                </a:solidFill>
              </a:rPr>
              <a:t>For if we sin willfully after we have received the knowledge of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the truth, there no longer remains a sacrifice for sins,</a:t>
            </a:r>
          </a:p>
        </p:txBody>
      </p:sp>
    </p:spTree>
    <p:extLst>
      <p:ext uri="{BB962C8B-B14F-4D97-AF65-F5344CB8AC3E}">
        <p14:creationId xmlns:p14="http://schemas.microsoft.com/office/powerpoint/2010/main" val="280665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515CC-53EC-4BE6-9327-787C9CA4D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Hospitality (Vs 42,44,46)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18A61-2499-4EA0-B853-8BE10B5D5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98505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This idea of togetherness continues here in all of this.  </a:t>
            </a:r>
          </a:p>
          <a:p>
            <a:r>
              <a:rPr lang="en-US" sz="3200" dirty="0"/>
              <a:t>Not just spiritually, but a coming together in </a:t>
            </a:r>
            <a:r>
              <a:rPr lang="en-US" sz="3200" b="1" i="1" u="sng" dirty="0"/>
              <a:t>ALL</a:t>
            </a:r>
            <a:r>
              <a:rPr lang="en-US" sz="3200" dirty="0"/>
              <a:t> ways!</a:t>
            </a:r>
          </a:p>
          <a:p>
            <a:r>
              <a:rPr lang="en-US" sz="3200" dirty="0"/>
              <a:t>1 Peter 4:8,9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b="1" dirty="0">
                <a:solidFill>
                  <a:schemeClr val="accent2"/>
                </a:solidFill>
              </a:rPr>
              <a:t>“Hospitality is the practical proof of this </a:t>
            </a:r>
            <a:r>
              <a:rPr lang="en-US" sz="3200" b="1" i="1" dirty="0">
                <a:solidFill>
                  <a:schemeClr val="accent2"/>
                </a:solidFill>
              </a:rPr>
              <a:t>love</a:t>
            </a:r>
            <a:r>
              <a:rPr lang="en-US" sz="3200" b="1" dirty="0">
                <a:solidFill>
                  <a:schemeClr val="accent2"/>
                </a:solidFill>
              </a:rPr>
              <a:t>; its practice was necessary to the cohesion of the scattered brotherhood as to the welfare of those whose duties called them to travel.”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6D348D-05B4-4384-8812-E2C6C998CE54}"/>
              </a:ext>
            </a:extLst>
          </p:cNvPr>
          <p:cNvSpPr txBox="1"/>
          <p:nvPr/>
        </p:nvSpPr>
        <p:spPr>
          <a:xfrm>
            <a:off x="1001998" y="3679486"/>
            <a:ext cx="994573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baseline="30000" dirty="0"/>
              <a:t>8 </a:t>
            </a:r>
            <a:r>
              <a:rPr lang="en-US" sz="2400" b="1" i="1" dirty="0"/>
              <a:t>And above all things have fervent love for one another, for “love will </a:t>
            </a:r>
          </a:p>
          <a:p>
            <a:pPr algn="ctr"/>
            <a:r>
              <a:rPr lang="en-US" sz="2400" b="1" i="1" dirty="0"/>
              <a:t>cover a multitude of sins.” </a:t>
            </a:r>
            <a:r>
              <a:rPr lang="en-US" sz="2400" b="1" i="1" baseline="30000" dirty="0"/>
              <a:t>9 </a:t>
            </a:r>
            <a:r>
              <a:rPr lang="en-US" sz="2400" b="1" i="1" dirty="0"/>
              <a:t>Be hospitable to one another without grumbling.</a:t>
            </a:r>
          </a:p>
        </p:txBody>
      </p:sp>
    </p:spTree>
    <p:extLst>
      <p:ext uri="{BB962C8B-B14F-4D97-AF65-F5344CB8AC3E}">
        <p14:creationId xmlns:p14="http://schemas.microsoft.com/office/powerpoint/2010/main" val="402457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C3C3F-BA36-40DD-91CC-C5405D72F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i="1" dirty="0"/>
              <a:t>Prayers – Spiritual Activities Together (Vs 42,44,45)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04FCD-5766-4215-913C-4B918830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Praying, Singing, visiting the sick, et al</a:t>
            </a:r>
          </a:p>
          <a:p>
            <a:r>
              <a:rPr lang="en-US" sz="3200" dirty="0"/>
              <a:t>Activities done </a:t>
            </a:r>
            <a:r>
              <a:rPr lang="en-US" sz="3200" b="1" i="1" dirty="0">
                <a:solidFill>
                  <a:srgbClr val="00B050"/>
                </a:solidFill>
              </a:rPr>
              <a:t>TOGETHER</a:t>
            </a:r>
            <a:r>
              <a:rPr lang="en-US" sz="3200" dirty="0"/>
              <a:t> promote </a:t>
            </a:r>
            <a:r>
              <a:rPr lang="en-US" sz="3200" b="1" dirty="0">
                <a:solidFill>
                  <a:srgbClr val="7030A0"/>
                </a:solidFill>
              </a:rPr>
              <a:t>unity and a shared purpose </a:t>
            </a:r>
          </a:p>
          <a:p>
            <a:r>
              <a:rPr lang="en-US" sz="3200" dirty="0"/>
              <a:t>Important for families (physical) and families (spiritual)</a:t>
            </a:r>
          </a:p>
          <a:p>
            <a:r>
              <a:rPr lang="en-US" sz="3200" dirty="0"/>
              <a:t>Feasting (eating meals together) are important both physically with physical families and spiritually (spiritual feasts) with spiritual families</a:t>
            </a:r>
          </a:p>
        </p:txBody>
      </p:sp>
    </p:spTree>
    <p:extLst>
      <p:ext uri="{BB962C8B-B14F-4D97-AF65-F5344CB8AC3E}">
        <p14:creationId xmlns:p14="http://schemas.microsoft.com/office/powerpoint/2010/main" val="335474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493</TotalTime>
  <Words>826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PowerPoint Presentation</vt:lpstr>
      <vt:lpstr>Question 4</vt:lpstr>
      <vt:lpstr>Sound Doctrine (Vs 42,46)</vt:lpstr>
      <vt:lpstr>Sound Doctrine (Vs 42,46)</vt:lpstr>
      <vt:lpstr>Fellowship (Vs 42,44,46)</vt:lpstr>
      <vt:lpstr>Fellowship (Vs 42,44,46)</vt:lpstr>
      <vt:lpstr>Fellowship (Vs 42,44,46)</vt:lpstr>
      <vt:lpstr>Hospitality (Vs 42,44,46)</vt:lpstr>
      <vt:lpstr>Prayers – Spiritual Activities Together (Vs 42,44,45)</vt:lpstr>
      <vt:lpstr>Prayers – Spiritual Activities Together (Vs 42,44,45)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Paden, Eddie - LCMS Lang. Arts</dc:creator>
  <cp:lastModifiedBy>Kevin Stilts</cp:lastModifiedBy>
  <cp:revision>57</cp:revision>
  <cp:lastPrinted>2020-01-15T16:44:15Z</cp:lastPrinted>
  <dcterms:created xsi:type="dcterms:W3CDTF">2019-12-25T20:58:48Z</dcterms:created>
  <dcterms:modified xsi:type="dcterms:W3CDTF">2020-01-16T01:52:43Z</dcterms:modified>
</cp:coreProperties>
</file>