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69" r:id="rId3"/>
    <p:sldId id="270" r:id="rId4"/>
    <p:sldId id="271" r:id="rId5"/>
    <p:sldId id="272" r:id="rId6"/>
    <p:sldId id="273" r:id="rId7"/>
    <p:sldId id="274" r:id="rId8"/>
    <p:sldId id="276" r:id="rId9"/>
    <p:sldId id="277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322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54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93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20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0717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83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45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5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1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E2ABF1-DEEF-4412-BE5D-CFEF09CF208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24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55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E2ABF1-DEEF-4412-BE5D-CFEF09CF208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279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D19E8-78B9-4517-8BDE-AD511460B1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7AF3F5-9DD9-4474-8C18-06B2CF262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Lesson 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6F761B-5F51-4DF5-8745-DE8A1EAAE2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0"/>
            <a:ext cx="10058399" cy="423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857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43DD4-EE29-42F3-A00A-D8E3EE882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/>
              <a:t>Acts 2:  Importance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E43C6-F14F-4C46-BACD-46FF0E9C7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All of the OT points to this chapter </a:t>
            </a:r>
          </a:p>
          <a:p>
            <a:r>
              <a:rPr lang="en-US" sz="3200" dirty="0"/>
              <a:t>Everything after Acts 2 points back to this chapter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8626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24299-F43B-4350-BDFD-5A287E676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/>
              <a:t>The Focus is on Jesus!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2318E-1F2E-43A3-BD9B-DEF544AF7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third of this chapter is a quote from the OT</a:t>
            </a:r>
          </a:p>
          <a:p>
            <a:r>
              <a:rPr lang="en-US" sz="3200" dirty="0"/>
              <a:t>Basis for the sermon is the end of 2:21</a:t>
            </a:r>
          </a:p>
          <a:p>
            <a:endParaRPr lang="en-US" sz="3200" dirty="0"/>
          </a:p>
          <a:p>
            <a:r>
              <a:rPr lang="en-US" sz="3200" dirty="0"/>
              <a:t>Key phrase = “. . . name of the LORD . . .”</a:t>
            </a:r>
          </a:p>
          <a:p>
            <a:r>
              <a:rPr lang="en-US" sz="3200" dirty="0"/>
              <a:t>Word here for Lord is YAHWEH</a:t>
            </a:r>
          </a:p>
          <a:p>
            <a:r>
              <a:rPr lang="en-US" sz="3200" dirty="0"/>
              <a:t>Peter prove this LORD is none other than Jesus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8BE6EF-CA45-4212-875F-94E369713F8D}"/>
              </a:ext>
            </a:extLst>
          </p:cNvPr>
          <p:cNvSpPr txBox="1"/>
          <p:nvPr/>
        </p:nvSpPr>
        <p:spPr>
          <a:xfrm>
            <a:off x="399087" y="74534"/>
            <a:ext cx="11393825" cy="58477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"that every one who calls on the name of the LORD shall be saved."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2A946C-7BC5-4712-A322-E7191E933E85}"/>
              </a:ext>
            </a:extLst>
          </p:cNvPr>
          <p:cNvSpPr txBox="1"/>
          <p:nvPr/>
        </p:nvSpPr>
        <p:spPr>
          <a:xfrm>
            <a:off x="399086" y="2990454"/>
            <a:ext cx="11393825" cy="58477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"that every one who calls on the name of the LORD shall be saved."</a:t>
            </a:r>
          </a:p>
        </p:txBody>
      </p:sp>
    </p:spTree>
    <p:extLst>
      <p:ext uri="{BB962C8B-B14F-4D97-AF65-F5344CB8AC3E}">
        <p14:creationId xmlns:p14="http://schemas.microsoft.com/office/powerpoint/2010/main" val="214332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D1338-39EC-45DF-9181-0BA94CC1A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/>
              <a:t>The Suffering Messiah (2:22-23)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D2615-32C4-4BC1-A36D-7925E8FAA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2:22 – Jesus’ earthly miracles, wonders and signs attest to His deity</a:t>
            </a:r>
          </a:p>
          <a:p>
            <a:r>
              <a:rPr lang="en-US" sz="3200" dirty="0"/>
              <a:t>Those there knew of His miracles, signs and wonders (“just as you yourselves know”)</a:t>
            </a:r>
          </a:p>
          <a:p>
            <a:r>
              <a:rPr lang="en-US" sz="3200" dirty="0"/>
              <a:t>We today can put our full trust in Jesus because He did many miracles which were attested to by thousands of people!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7577AA-0985-4981-A681-8E48EEE93C59}"/>
              </a:ext>
            </a:extLst>
          </p:cNvPr>
          <p:cNvSpPr txBox="1"/>
          <p:nvPr/>
        </p:nvSpPr>
        <p:spPr>
          <a:xfrm>
            <a:off x="399087" y="74534"/>
            <a:ext cx="11393825" cy="58477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"that every one who calls on the name of the LORD shall be saved."</a:t>
            </a:r>
          </a:p>
        </p:txBody>
      </p:sp>
    </p:spTree>
    <p:extLst>
      <p:ext uri="{BB962C8B-B14F-4D97-AF65-F5344CB8AC3E}">
        <p14:creationId xmlns:p14="http://schemas.microsoft.com/office/powerpoint/2010/main" val="402468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D1338-39EC-45DF-9181-0BA94CC1A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/>
              <a:t>The Suffering Messiah (2:22-23)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D2615-32C4-4BC1-A36D-7925E8FAA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2:23 – His death was NOT a mistake but it was planned</a:t>
            </a:r>
          </a:p>
          <a:p>
            <a:r>
              <a:rPr lang="en-US" sz="3200" dirty="0"/>
              <a:t>People may ask if Jesus were God, then how is it that God allowed evil people to put Him to death?</a:t>
            </a:r>
          </a:p>
          <a:p>
            <a:r>
              <a:rPr lang="en-US" sz="3200" dirty="0"/>
              <a:t>It was not a mistake, as it was God’s predetermined plan that He sent Jesus to die by the hands of godless men.</a:t>
            </a:r>
          </a:p>
          <a:p>
            <a:r>
              <a:rPr lang="en-US" sz="3200" dirty="0"/>
              <a:t>They nailed Christ to the cross as they compelled the Romans to put Jesus to death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695155-AA3C-4D46-9D71-7CF963C694EF}"/>
              </a:ext>
            </a:extLst>
          </p:cNvPr>
          <p:cNvSpPr txBox="1"/>
          <p:nvPr/>
        </p:nvSpPr>
        <p:spPr>
          <a:xfrm>
            <a:off x="399087" y="74534"/>
            <a:ext cx="11393825" cy="58477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"that every one who calls on the name of the LORD shall be saved."</a:t>
            </a:r>
          </a:p>
        </p:txBody>
      </p:sp>
    </p:spTree>
    <p:extLst>
      <p:ext uri="{BB962C8B-B14F-4D97-AF65-F5344CB8AC3E}">
        <p14:creationId xmlns:p14="http://schemas.microsoft.com/office/powerpoint/2010/main" val="150052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CDFB8-8CF5-4DC1-A02B-E1D25B206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i="1" dirty="0"/>
              <a:t>Jesus, the Risen Messiah (2:24-32)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9484A-3D1F-4CAB-96E1-386D76A78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80115"/>
          </a:xfrm>
        </p:spPr>
        <p:txBody>
          <a:bodyPr>
            <a:normAutofit/>
          </a:bodyPr>
          <a:lstStyle/>
          <a:p>
            <a:r>
              <a:rPr lang="en-US" sz="3200" dirty="0"/>
              <a:t>Remember 2:21, if Jesus has NOT risen, then why would anyone call on His name?</a:t>
            </a:r>
          </a:p>
          <a:p>
            <a:r>
              <a:rPr lang="en-US" sz="3200" dirty="0"/>
              <a:t>Because He rose, He is the one to be called on for salvation!</a:t>
            </a:r>
          </a:p>
          <a:p>
            <a:r>
              <a:rPr lang="en-US" sz="3200" dirty="0"/>
              <a:t>2:24 – God raised Him up from the dead. </a:t>
            </a:r>
          </a:p>
          <a:p>
            <a:r>
              <a:rPr lang="en-US" sz="3200" dirty="0"/>
              <a:t>2:24 – End to the agony of death</a:t>
            </a:r>
          </a:p>
          <a:p>
            <a:r>
              <a:rPr lang="en-US" sz="3200" dirty="0"/>
              <a:t>2:24 – Impossible to be held by death</a:t>
            </a:r>
          </a:p>
          <a:p>
            <a:r>
              <a:rPr lang="en-US" sz="3200" dirty="0"/>
              <a:t>2:25-32 – David’s witness to all of this being true!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F04F84-337F-4ECF-A137-8DA3BAC85A84}"/>
              </a:ext>
            </a:extLst>
          </p:cNvPr>
          <p:cNvSpPr txBox="1"/>
          <p:nvPr/>
        </p:nvSpPr>
        <p:spPr>
          <a:xfrm>
            <a:off x="399087" y="74534"/>
            <a:ext cx="11393825" cy="58477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"that every one who calls on the name of the LORD shall be saved."</a:t>
            </a:r>
          </a:p>
        </p:txBody>
      </p:sp>
    </p:spTree>
    <p:extLst>
      <p:ext uri="{BB962C8B-B14F-4D97-AF65-F5344CB8AC3E}">
        <p14:creationId xmlns:p14="http://schemas.microsoft.com/office/powerpoint/2010/main" val="18127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CDFB8-8CF5-4DC1-A02B-E1D25B206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i="1" dirty="0"/>
              <a:t>Jesus, the Ascended Lord (2:33-36)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9484A-3D1F-4CAB-96E1-386D76A78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80115"/>
          </a:xfrm>
        </p:spPr>
        <p:txBody>
          <a:bodyPr>
            <a:normAutofit/>
          </a:bodyPr>
          <a:lstStyle/>
          <a:p>
            <a:r>
              <a:rPr lang="en-US" sz="3200" dirty="0"/>
              <a:t>Jesus not only came alive again, but He also went to sit at the right hand of God (33)</a:t>
            </a:r>
          </a:p>
          <a:p>
            <a:r>
              <a:rPr lang="en-US" sz="3200" dirty="0"/>
              <a:t>This is important because it explains his absence from this earth</a:t>
            </a:r>
          </a:p>
          <a:p>
            <a:r>
              <a:rPr lang="en-US" sz="3200" dirty="0"/>
              <a:t>HE IS LORD! – “Let all the house of Israel know for CERTAIN that God has made Him both Lord and Christ”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F04F84-337F-4ECF-A137-8DA3BAC85A84}"/>
              </a:ext>
            </a:extLst>
          </p:cNvPr>
          <p:cNvSpPr txBox="1"/>
          <p:nvPr/>
        </p:nvSpPr>
        <p:spPr>
          <a:xfrm>
            <a:off x="399087" y="74534"/>
            <a:ext cx="11393825" cy="58477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"that every one who calls on the name of the LORD shall be saved."</a:t>
            </a:r>
          </a:p>
        </p:txBody>
      </p:sp>
    </p:spTree>
    <p:extLst>
      <p:ext uri="{BB962C8B-B14F-4D97-AF65-F5344CB8AC3E}">
        <p14:creationId xmlns:p14="http://schemas.microsoft.com/office/powerpoint/2010/main" val="245454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D1589-C19F-4F2E-9F47-FE9BBEE7A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/>
              <a:t>Question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8F9F0-C858-4BEF-AFDD-3ECEE5707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Any congregation is composed of individuals</a:t>
            </a:r>
          </a:p>
          <a:p>
            <a:r>
              <a:rPr lang="en-US" sz="3200" dirty="0"/>
              <a:t>If a congregation of individuals do NOT grow, how can that congregation expect to improve and do the Lord’s work better?</a:t>
            </a:r>
          </a:p>
          <a:p>
            <a:r>
              <a:rPr lang="en-US" sz="3200" dirty="0"/>
              <a:t>Example, how were the following two churches different?</a:t>
            </a:r>
          </a:p>
          <a:p>
            <a:pPr lvl="3"/>
            <a:r>
              <a:rPr lang="en-US" sz="2600" dirty="0"/>
              <a:t>Corinth</a:t>
            </a:r>
          </a:p>
          <a:p>
            <a:pPr lvl="3"/>
            <a:r>
              <a:rPr lang="en-US" sz="2600" dirty="0"/>
              <a:t>Ephesus</a:t>
            </a:r>
          </a:p>
        </p:txBody>
      </p:sp>
    </p:spTree>
    <p:extLst>
      <p:ext uri="{BB962C8B-B14F-4D97-AF65-F5344CB8AC3E}">
        <p14:creationId xmlns:p14="http://schemas.microsoft.com/office/powerpoint/2010/main" val="1332793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88C1B-1D7E-40BC-A464-B6CD24543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/>
              <a:t>Question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C50B7-D8A2-4723-BC89-55A122862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21386"/>
          </a:xfrm>
        </p:spPr>
        <p:txBody>
          <a:bodyPr>
            <a:normAutofit/>
          </a:bodyPr>
          <a:lstStyle/>
          <a:p>
            <a:r>
              <a:rPr lang="en-US" sz="3200" dirty="0"/>
              <a:t>It is interesting that right after Peter’s sermon on our Lord and Savior being Lord and Savior, Peter says we must save ourselves.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There can be NO growth of the Lord’s church if the individuals are not themselves growing!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542288-E0CA-497C-9CA6-5130653EF7B8}"/>
              </a:ext>
            </a:extLst>
          </p:cNvPr>
          <p:cNvSpPr txBox="1"/>
          <p:nvPr/>
        </p:nvSpPr>
        <p:spPr>
          <a:xfrm>
            <a:off x="454519" y="3429000"/>
            <a:ext cx="11282961" cy="13849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baseline="30000" dirty="0"/>
              <a:t>12 </a:t>
            </a:r>
            <a:r>
              <a:rPr lang="en-US" sz="2800" dirty="0"/>
              <a:t>Therefore, my beloved, as you have always obeyed, not as in my presence </a:t>
            </a:r>
          </a:p>
          <a:p>
            <a:pPr algn="ctr"/>
            <a:r>
              <a:rPr lang="en-US" sz="2800" dirty="0"/>
              <a:t>only, but now much more in my absence, work out your own salvation with </a:t>
            </a:r>
          </a:p>
          <a:p>
            <a:pPr algn="ctr"/>
            <a:r>
              <a:rPr lang="en-US" sz="2800" dirty="0"/>
              <a:t>fear and trembling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6998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493</TotalTime>
  <Words>583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Retrospect</vt:lpstr>
      <vt:lpstr>PowerPoint Presentation</vt:lpstr>
      <vt:lpstr>Acts 2:  Importance</vt:lpstr>
      <vt:lpstr>The Focus is on Jesus!</vt:lpstr>
      <vt:lpstr>The Suffering Messiah (2:22-23)</vt:lpstr>
      <vt:lpstr>The Suffering Messiah (2:22-23)</vt:lpstr>
      <vt:lpstr>Jesus, the Risen Messiah (2:24-32)</vt:lpstr>
      <vt:lpstr>Jesus, the Ascended Lord (2:33-36)</vt:lpstr>
      <vt:lpstr>Question 3</vt:lpstr>
      <vt:lpstr>Question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Paden, Eddie - LCMS Lang. Arts</dc:creator>
  <cp:lastModifiedBy>Kevin Stilts</cp:lastModifiedBy>
  <cp:revision>56</cp:revision>
  <cp:lastPrinted>2020-01-15T16:44:15Z</cp:lastPrinted>
  <dcterms:created xsi:type="dcterms:W3CDTF">2019-12-25T20:58:48Z</dcterms:created>
  <dcterms:modified xsi:type="dcterms:W3CDTF">2020-01-16T01:52:00Z</dcterms:modified>
</cp:coreProperties>
</file>