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9" r:id="rId5"/>
    <p:sldId id="260" r:id="rId6"/>
    <p:sldId id="262" r:id="rId7"/>
    <p:sldId id="261" r:id="rId8"/>
    <p:sldId id="263" r:id="rId9"/>
    <p:sldId id="264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 smtClean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45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 smtClean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5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 smtClean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52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6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59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58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46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0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95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03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0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 smtClean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79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63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62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 smtClean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 smtClean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23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 smtClean="0"/>
              <a:t>12/8/2019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4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 smtClean="0"/>
              <a:t>12/8/2019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6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 smtClean="0"/>
              <a:t>12/8/2019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57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 smtClean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7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 smtClean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23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02506-37C1-46A3-8813-68AD45C3D6EC}" type="datetimeFigureOut">
              <a:rPr lang="en-US" smtClean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C3C2A-9FCF-4C1F-920E-CC0F757147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0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02506-37C1-46A3-8813-68AD45C3D6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C3C2A-9FCF-4C1F-920E-CC0F757147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1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2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82249" y="1600200"/>
            <a:ext cx="5061751" cy="22860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UZZIAH:</a:t>
            </a:r>
            <a:r>
              <a:rPr 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from a King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82249" y="4114800"/>
            <a:ext cx="5061751" cy="1524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Chronicles 26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49" y="1081086"/>
            <a:ext cx="3810000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3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310414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17827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blesses those that seek Him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057400"/>
            <a:ext cx="6172200" cy="40687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James 4:8</a:t>
            </a:r>
          </a:p>
          <a:p>
            <a:r>
              <a:rPr lang="en-US" sz="3600" b="1" dirty="0" smtClean="0"/>
              <a:t>2 Chronicles 14:7; 15:1-2, 15</a:t>
            </a:r>
          </a:p>
          <a:p>
            <a:r>
              <a:rPr lang="en-US" sz="3600" b="1" dirty="0" smtClean="0"/>
              <a:t>Hebrews 11:6</a:t>
            </a:r>
            <a:endParaRPr lang="en-US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10414" cy="285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429000"/>
            <a:ext cx="23104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UZZIAH</a:t>
            </a:r>
          </a:p>
          <a:p>
            <a:pPr algn="ctr"/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from a King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020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310414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17827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Pride pulls us away from God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057400"/>
            <a:ext cx="6172200" cy="40687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Proverbs 16:18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10414" cy="285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429000"/>
            <a:ext cx="23104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UZZIAH</a:t>
            </a:r>
          </a:p>
          <a:p>
            <a:pPr algn="ctr"/>
            <a:endParaRPr lang="en-US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from a King</a:t>
            </a:r>
          </a:p>
        </p:txBody>
      </p:sp>
    </p:spTree>
    <p:extLst>
      <p:ext uri="{BB962C8B-B14F-4D97-AF65-F5344CB8AC3E}">
        <p14:creationId xmlns:p14="http://schemas.microsoft.com/office/powerpoint/2010/main" val="174004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310414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17827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Pride pulls us away from God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057400"/>
            <a:ext cx="6172200" cy="40687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Personal pride in Bible knowledge, spiritual strength, maturity level</a:t>
            </a:r>
          </a:p>
          <a:p>
            <a:r>
              <a:rPr lang="en-US" sz="3600" b="1" dirty="0" smtClean="0"/>
              <a:t>1 Corinthians 10:11-12</a:t>
            </a:r>
            <a:endParaRPr lang="en-US" sz="36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10414" cy="285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429000"/>
            <a:ext cx="23104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UZZIAH</a:t>
            </a:r>
          </a:p>
          <a:p>
            <a:pPr algn="ctr"/>
            <a:endParaRPr lang="en-US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from a King</a:t>
            </a:r>
          </a:p>
        </p:txBody>
      </p:sp>
    </p:spTree>
    <p:extLst>
      <p:ext uri="{BB962C8B-B14F-4D97-AF65-F5344CB8AC3E}">
        <p14:creationId xmlns:p14="http://schemas.microsoft.com/office/powerpoint/2010/main" val="38207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310414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17827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Pride pulls us away from God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057400"/>
            <a:ext cx="6172200" cy="40687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Congregational pride in being “sound in the faith”, large numbers, being an active church, the number of preachers we support</a:t>
            </a:r>
          </a:p>
          <a:p>
            <a:r>
              <a:rPr lang="en-US" sz="3600" b="1" dirty="0" smtClean="0"/>
              <a:t>Revelation 3:17-19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10414" cy="285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429000"/>
            <a:ext cx="23104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UZZIAH</a:t>
            </a:r>
          </a:p>
          <a:p>
            <a:pPr algn="ctr"/>
            <a:endParaRPr lang="en-US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from a King</a:t>
            </a:r>
          </a:p>
        </p:txBody>
      </p:sp>
    </p:spTree>
    <p:extLst>
      <p:ext uri="{BB962C8B-B14F-4D97-AF65-F5344CB8AC3E}">
        <p14:creationId xmlns:p14="http://schemas.microsoft.com/office/powerpoint/2010/main" val="50824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310414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17827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Pride pulls us away from God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057400"/>
            <a:ext cx="6172200" cy="40687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National pride in military might, financial power, technological superiority</a:t>
            </a:r>
          </a:p>
          <a:p>
            <a:r>
              <a:rPr lang="en-US" sz="3600" b="1" dirty="0" smtClean="0"/>
              <a:t>Proverbs 14:34</a:t>
            </a:r>
          </a:p>
          <a:p>
            <a:r>
              <a:rPr lang="en-US" sz="3600" b="1" dirty="0" smtClean="0"/>
              <a:t>Deuteronomy 32:15-18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10414" cy="285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429000"/>
            <a:ext cx="23104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UZZIAH</a:t>
            </a:r>
          </a:p>
          <a:p>
            <a:pPr algn="ctr"/>
            <a:endParaRPr lang="en-US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from a King</a:t>
            </a:r>
          </a:p>
        </p:txBody>
      </p:sp>
    </p:spTree>
    <p:extLst>
      <p:ext uri="{BB962C8B-B14F-4D97-AF65-F5344CB8AC3E}">
        <p14:creationId xmlns:p14="http://schemas.microsoft.com/office/powerpoint/2010/main" val="133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310414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17827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punishes those that don’t seek Him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057400"/>
            <a:ext cx="6172200" cy="40687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Uzziah’s failure and success were directly tied to whether he sought the Lord or not!</a:t>
            </a:r>
          </a:p>
          <a:p>
            <a:r>
              <a:rPr lang="en-US" sz="3600" b="1" dirty="0" smtClean="0"/>
              <a:t>2 Thessalonians 1:8-9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10414" cy="285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429000"/>
            <a:ext cx="23104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UZZIAH</a:t>
            </a:r>
          </a:p>
          <a:p>
            <a:pPr algn="ctr"/>
            <a:endParaRPr lang="en-US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from a King</a:t>
            </a:r>
          </a:p>
        </p:txBody>
      </p:sp>
    </p:spTree>
    <p:extLst>
      <p:ext uri="{BB962C8B-B14F-4D97-AF65-F5344CB8AC3E}">
        <p14:creationId xmlns:p14="http://schemas.microsoft.com/office/powerpoint/2010/main" val="333459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65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159</Words>
  <Application>Microsoft Office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PowerPoint Presentation</vt:lpstr>
      <vt:lpstr>UZZIAH:  Lessons from a King</vt:lpstr>
      <vt:lpstr>God blesses those that seek Him</vt:lpstr>
      <vt:lpstr>Pride pulls us away from God</vt:lpstr>
      <vt:lpstr>Pride pulls us away from God</vt:lpstr>
      <vt:lpstr>Pride pulls us away from God</vt:lpstr>
      <vt:lpstr>Pride pulls us away from God</vt:lpstr>
      <vt:lpstr>God punishes those that don’t seek Him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Jake</cp:lastModifiedBy>
  <cp:revision>10</cp:revision>
  <dcterms:created xsi:type="dcterms:W3CDTF">2019-12-05T16:02:20Z</dcterms:created>
  <dcterms:modified xsi:type="dcterms:W3CDTF">2019-12-08T19:52:47Z</dcterms:modified>
</cp:coreProperties>
</file>