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2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2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9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95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81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23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37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4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2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2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81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1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2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5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42BD-5EE4-4F26-BA77-CFECF6A7DA8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2938-D248-4099-9ACD-9581C5808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9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42BD-5EE4-4F26-BA77-CFECF6A7DA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2938-D248-4099-9ACD-9581C58083A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3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ordered these apostles to remain silent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17:9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Peter 1:16-18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1:1-3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6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ITS SIGNIFICANCE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proves Jesus is THE Christ!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16:16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20:30-31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21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ITS SIGNIFICANCE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proves Jesus is THE Christ!</a:t>
            </a: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proves Jesus is supreme!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1:1-2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91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600200"/>
            <a:ext cx="5012924" cy="22129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The Transfiguration of Jesus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962400"/>
            <a:ext cx="50292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17:1-13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0" b="1542"/>
          <a:stretch/>
        </p:blipFill>
        <p:spPr bwMode="auto">
          <a:xfrm>
            <a:off x="152400" y="668044"/>
            <a:ext cx="3962400" cy="49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88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took His “inner circle” up on a mountain, where He prayed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17:1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5:37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14:33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41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took His “inner circle” up on a mountain, where He prayed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17:1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9:28-29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3:21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6:12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22:41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0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transfigured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17:2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9:3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9:29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 and Elijah appeared and talked to Jesus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17:3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9:30-31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1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 and Elijah appeared and talked to Jesus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17:3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Moses and Elijah?</a:t>
            </a: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were two of the most highly-respected Jews</a:t>
            </a: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represented “the law and the prophets”</a:t>
            </a:r>
          </a:p>
          <a:p>
            <a:pPr marL="457200" indent="-457200" algn="ctr">
              <a:buAutoNum type="arabicParenBoth"/>
            </a:pPr>
            <a:endParaRPr lang="en-US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88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proposed making three tabernacles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17:4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9:6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9:33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4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SIX EVENTS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spoke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17:5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9:35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“Hear Him!”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22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187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PowerPoint Presentation</vt:lpstr>
      <vt:lpstr>The Transfiguration of Jesus</vt:lpstr>
      <vt:lpstr>SIX EVENTS</vt:lpstr>
      <vt:lpstr>SIX EVENTS</vt:lpstr>
      <vt:lpstr>SIX EVENTS</vt:lpstr>
      <vt:lpstr>SIX EVENTS</vt:lpstr>
      <vt:lpstr>SIX EVENTS</vt:lpstr>
      <vt:lpstr>SIX EVENTS</vt:lpstr>
      <vt:lpstr>SIX EVENTS</vt:lpstr>
      <vt:lpstr>SIX EVENTS</vt:lpstr>
      <vt:lpstr>ITS SIGNIFICANCE</vt:lpstr>
      <vt:lpstr>ITS SIGNIFICANCE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2019-12-13T15:59:49Z</dcterms:created>
  <dcterms:modified xsi:type="dcterms:W3CDTF">2019-12-13T16:42:49Z</dcterms:modified>
</cp:coreProperties>
</file>