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56" r:id="rId4"/>
    <p:sldId id="259" r:id="rId5"/>
    <p:sldId id="260" r:id="rId6"/>
    <p:sldId id="261" r:id="rId7"/>
    <p:sldId id="262" r:id="rId8"/>
    <p:sldId id="263" r:id="rId9"/>
    <p:sldId id="25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201D4-0D33-4BDB-A466-CB012203919A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CB63E-2B34-42C9-BED1-D61C7A765F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891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201D4-0D33-4BDB-A466-CB012203919A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CB63E-2B34-42C9-BED1-D61C7A765F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010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201D4-0D33-4BDB-A466-CB012203919A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CB63E-2B34-42C9-BED1-D61C7A765F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469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201D4-0D33-4BDB-A466-CB012203919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CB63E-2B34-42C9-BED1-D61C7A765F3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7158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201D4-0D33-4BDB-A466-CB012203919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CB63E-2B34-42C9-BED1-D61C7A765F3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0810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201D4-0D33-4BDB-A466-CB012203919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CB63E-2B34-42C9-BED1-D61C7A765F3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6626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201D4-0D33-4BDB-A466-CB012203919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CB63E-2B34-42C9-BED1-D61C7A765F3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5173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201D4-0D33-4BDB-A466-CB012203919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CB63E-2B34-42C9-BED1-D61C7A765F3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05601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201D4-0D33-4BDB-A466-CB012203919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CB63E-2B34-42C9-BED1-D61C7A765F3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418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201D4-0D33-4BDB-A466-CB012203919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CB63E-2B34-42C9-BED1-D61C7A765F3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92936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201D4-0D33-4BDB-A466-CB012203919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CB63E-2B34-42C9-BED1-D61C7A765F3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841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201D4-0D33-4BDB-A466-CB012203919A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CB63E-2B34-42C9-BED1-D61C7A765F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9262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201D4-0D33-4BDB-A466-CB012203919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CB63E-2B34-42C9-BED1-D61C7A765F3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6484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201D4-0D33-4BDB-A466-CB012203919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CB63E-2B34-42C9-BED1-D61C7A765F3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2838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201D4-0D33-4BDB-A466-CB012203919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CB63E-2B34-42C9-BED1-D61C7A765F3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8193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201D4-0D33-4BDB-A466-CB012203919A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CB63E-2B34-42C9-BED1-D61C7A765F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634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201D4-0D33-4BDB-A466-CB012203919A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CB63E-2B34-42C9-BED1-D61C7A765F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191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201D4-0D33-4BDB-A466-CB012203919A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CB63E-2B34-42C9-BED1-D61C7A765F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951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201D4-0D33-4BDB-A466-CB012203919A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CB63E-2B34-42C9-BED1-D61C7A765F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791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201D4-0D33-4BDB-A466-CB012203919A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CB63E-2B34-42C9-BED1-D61C7A765F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437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201D4-0D33-4BDB-A466-CB012203919A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CB63E-2B34-42C9-BED1-D61C7A765F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29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201D4-0D33-4BDB-A466-CB012203919A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CB63E-2B34-42C9-BED1-D61C7A765F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935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201D4-0D33-4BDB-A466-CB012203919A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CB63E-2B34-42C9-BED1-D61C7A765F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434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201D4-0D33-4BDB-A466-CB012203919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CB63E-2B34-42C9-BED1-D61C7A765F3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0357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8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86560"/>
            <a:ext cx="9144000" cy="5171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6800" y="211619"/>
            <a:ext cx="7772400" cy="1845781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Stewardship in a Season of Spending</a:t>
            </a:r>
            <a:endParaRPr lang="en-US" sz="5400" b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Bright" panose="02040602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2068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371600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Giving is good for us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Bright" panose="020406020505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01689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Proverbs 22:9</a:t>
            </a:r>
          </a:p>
          <a:p>
            <a:pPr marL="0" indent="0" algn="ctr">
              <a:buNone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Proverbs 11:24-25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00600"/>
            <a:ext cx="9144000" cy="2042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4930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371600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Giving is good for us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Bright" panose="020406020505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71799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Emotionally (Proverbs 12:14)</a:t>
            </a: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Relationally (Proverbs 18:16)</a:t>
            </a: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Financially (Proverbs 19:17)</a:t>
            </a: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Spiritually (James 1:17; Matthew 7:11)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00600"/>
            <a:ext cx="9144000" cy="2042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9784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371600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Give to God first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Bright" panose="020406020505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01689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Proverbs 3:9-10</a:t>
            </a:r>
          </a:p>
          <a:p>
            <a:pPr marL="0" indent="0" algn="ctr">
              <a:buNone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Deuteronomy 26:1-2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00600"/>
            <a:ext cx="9144000" cy="2042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7270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371600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Give to God first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Bright" panose="020406020505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71799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Supporting College View’s work (1 Corinthians 16:1-2)</a:t>
            </a: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Helping those in need (Proverbs 3:27-28; Galatians 6:10)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00600"/>
            <a:ext cx="9144000" cy="2042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3046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371600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Know your financial limits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Bright" panose="020406020505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01689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Proverbs 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27:23-27</a:t>
            </a:r>
            <a:endParaRPr lang="en-US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Proverbs 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22:7, 26-27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00600"/>
            <a:ext cx="9144000" cy="2042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71954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080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85</Words>
  <Application>Microsoft Office PowerPoint</Application>
  <PresentationFormat>On-screen Show 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1_Office Theme</vt:lpstr>
      <vt:lpstr>PowerPoint Presentation</vt:lpstr>
      <vt:lpstr>Stewardship in a Season of Spending</vt:lpstr>
      <vt:lpstr>Giving is good for us</vt:lpstr>
      <vt:lpstr>Giving is good for us</vt:lpstr>
      <vt:lpstr>Give to God first</vt:lpstr>
      <vt:lpstr>Give to God first</vt:lpstr>
      <vt:lpstr>Know your financial limits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Jake</dc:creator>
  <cp:lastModifiedBy>Jake</cp:lastModifiedBy>
  <cp:revision>8</cp:revision>
  <dcterms:created xsi:type="dcterms:W3CDTF">2019-12-14T19:51:04Z</dcterms:created>
  <dcterms:modified xsi:type="dcterms:W3CDTF">2019-12-15T02:39:54Z</dcterms:modified>
</cp:coreProperties>
</file>