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56" r:id="rId4"/>
    <p:sldId id="257" r:id="rId5"/>
    <p:sldId id="263" r:id="rId6"/>
    <p:sldId id="264" r:id="rId7"/>
    <p:sldId id="261" r:id="rId8"/>
    <p:sldId id="265" r:id="rId9"/>
    <p:sldId id="262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6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68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9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2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4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93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514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01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2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5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78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27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5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1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7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6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AD5D-47AC-4D8F-87E8-E90AE31A12DC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7532-9647-4D58-8610-BFADE4CEB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AD5D-47AC-4D8F-87E8-E90AE31A12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7532-9647-4D58-8610-BFADE4CEB119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7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saw that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4, 10, 12, 18, 21, 25, 31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James 1:13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John 8:44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1 John 5:19</a:t>
            </a:r>
            <a:endParaRPr lang="en-US" sz="3600" b="1" dirty="0" smtClean="0">
              <a:solidFill>
                <a:srgbClr val="0000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174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41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599" y="5714999"/>
            <a:ext cx="4495801" cy="1163715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90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created”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1, 7, 16, 21, 25, 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en-US" sz="3600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/>
              <a:t>“God separated”  (</a:t>
            </a:r>
            <a:r>
              <a:rPr lang="en-US" b="1" dirty="0" smtClean="0">
                <a:solidFill>
                  <a:srgbClr val="000099"/>
                </a:solidFill>
              </a:rPr>
              <a:t>vv. 4, 7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“God placed” (</a:t>
            </a:r>
            <a:r>
              <a:rPr lang="en-US" b="1" dirty="0" smtClean="0">
                <a:solidFill>
                  <a:srgbClr val="000099"/>
                </a:solidFill>
              </a:rPr>
              <a:t>v. 17</a:t>
            </a:r>
            <a:r>
              <a:rPr lang="en-US" b="1" dirty="0" smtClean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3276753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created”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“God”</a:t>
            </a: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/>
              <a:t>Elohim</a:t>
            </a:r>
          </a:p>
          <a:p>
            <a:r>
              <a:rPr lang="en-US" b="1" dirty="0" smtClean="0"/>
              <a:t>“God is one, yet more than one.” (Henry Morris, </a:t>
            </a:r>
            <a:r>
              <a:rPr lang="en-US" b="1" i="1" dirty="0" smtClean="0"/>
              <a:t>The Genesis Record</a:t>
            </a:r>
            <a:r>
              <a:rPr lang="en-US" b="1" dirty="0" smtClean="0"/>
              <a:t>, p. 39)</a:t>
            </a:r>
          </a:p>
          <a:p>
            <a:r>
              <a:rPr lang="en-US" b="1" dirty="0" smtClean="0"/>
              <a:t>God is ONE eternal, spiritual Being, yet consists of THREE persons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58758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created”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“Created”</a:t>
            </a:r>
            <a:endParaRPr lang="en-US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/>
              <a:t>God took what didn’t exist and brought it into existence!</a:t>
            </a:r>
          </a:p>
          <a:p>
            <a:r>
              <a:rPr lang="en-US" b="1" dirty="0" smtClean="0"/>
              <a:t>He is an eternal, self-existent, transcendent Being who is omnipotent!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86763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“Then God said…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was so”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3, 6-7, 9, 11, 14-15, 20, 24, 26, 29-30</a:t>
            </a:r>
          </a:p>
          <a:p>
            <a:r>
              <a:rPr lang="en-US" b="1" dirty="0" smtClean="0"/>
              <a:t>God created the heavens and the earth and all they contain by speaking them into existence!</a:t>
            </a:r>
          </a:p>
          <a:p>
            <a:r>
              <a:rPr lang="en-US" b="1" dirty="0" smtClean="0"/>
              <a:t>His word is powerful, for all He had to do was speak, and “it was so”!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113476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“Then God said…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was so”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3, 6-7, 9, 11, 14-15, 20, 24, 26, 29-30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Psalm 33:6-9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Psalm 148:1-12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Hebrews 11:3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2 Peter 3:5-7</a:t>
            </a:r>
            <a:endParaRPr lang="en-US" sz="3600" b="1" dirty="0">
              <a:solidFill>
                <a:srgbClr val="0000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20836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saw that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4, 10, 12, 18, 21, 25, 31</a:t>
            </a:r>
          </a:p>
          <a:p>
            <a:r>
              <a:rPr lang="en-US" b="1" dirty="0" smtClean="0"/>
              <a:t>God is inherently good, for only a “good” God could and would create “good” things!</a:t>
            </a:r>
          </a:p>
          <a:p>
            <a:r>
              <a:rPr lang="en-US" b="1" dirty="0" smtClean="0"/>
              <a:t>God created ONLY good things – there was nothing “bad” or “evil” in His creation!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329827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98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"/>
            <a:ext cx="5715000" cy="1798637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saw that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good”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4, 10, 12, 18, 21, 25, 31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Psalm 25:8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Psalm 86:5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Psalm 119:68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0099"/>
                </a:solidFill>
              </a:rPr>
              <a:t>Mark 10:17-18</a:t>
            </a:r>
            <a:endParaRPr lang="en-US" sz="3600" b="1" dirty="0">
              <a:solidFill>
                <a:srgbClr val="0000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0"/>
            <a:ext cx="3225800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18200" y="-1349"/>
            <a:ext cx="322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Important “In the Beginning” Language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0506" y="1429305"/>
            <a:ext cx="1053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Genesis 1</a:t>
            </a:r>
          </a:p>
        </p:txBody>
      </p:sp>
    </p:spTree>
    <p:extLst>
      <p:ext uri="{BB962C8B-B14F-4D97-AF65-F5344CB8AC3E}">
        <p14:creationId xmlns:p14="http://schemas.microsoft.com/office/powerpoint/2010/main" val="395538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399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Important “In the Beginning” Language</vt:lpstr>
      <vt:lpstr>“God created”</vt:lpstr>
      <vt:lpstr>“God created”</vt:lpstr>
      <vt:lpstr>“God created”</vt:lpstr>
      <vt:lpstr>“Then God said… and it was so”</vt:lpstr>
      <vt:lpstr>“Then God said… and it was so”</vt:lpstr>
      <vt:lpstr>“God saw that  it was good”</vt:lpstr>
      <vt:lpstr>“God saw that  it was good”</vt:lpstr>
      <vt:lpstr>“God saw that  it was good”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Jake</cp:lastModifiedBy>
  <cp:revision>12</cp:revision>
  <dcterms:created xsi:type="dcterms:W3CDTF">2019-10-11T15:21:11Z</dcterms:created>
  <dcterms:modified xsi:type="dcterms:W3CDTF">2019-10-12T20:47:34Z</dcterms:modified>
</cp:coreProperties>
</file>