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it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0" name="Body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o Whom Was Revelation Was Written?"/>
          <p:cNvSpPr txBox="1"/>
          <p:nvPr>
            <p:ph type="title"/>
          </p:nvPr>
        </p:nvSpPr>
        <p:spPr>
          <a:xfrm>
            <a:off x="1676400" y="587970"/>
            <a:ext cx="10363101" cy="1491060"/>
          </a:xfrm>
          <a:prstGeom prst="rect">
            <a:avLst/>
          </a:prstGeom>
        </p:spPr>
        <p:txBody>
          <a:bodyPr/>
          <a:lstStyle>
            <a:lvl1pPr defTabSz="443991">
              <a:defRPr sz="456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To Whom Was Revelation Was Written?</a:t>
            </a:r>
          </a:p>
        </p:txBody>
      </p:sp>
      <p:sp>
        <p:nvSpPr>
          <p:cNvPr id="123" name="Revelation 1:…"/>
          <p:cNvSpPr txBox="1"/>
          <p:nvPr>
            <p:ph type="body" idx="1"/>
          </p:nvPr>
        </p:nvSpPr>
        <p:spPr>
          <a:xfrm>
            <a:off x="1421407" y="2597150"/>
            <a:ext cx="10531079" cy="6286500"/>
          </a:xfrm>
          <a:prstGeom prst="rect">
            <a:avLst/>
          </a:prstGeom>
        </p:spPr>
        <p:txBody>
          <a:bodyPr/>
          <a:lstStyle/>
          <a:p>
            <a:pPr marL="417829" indent="-417829" defTabSz="549148">
              <a:spcBef>
                <a:spcPts val="3900"/>
              </a:spcBef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Revelation 1: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 things which must shortly come to pass. Rev.1:1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 time is at hand. Rev.1:3</a:t>
            </a:r>
          </a:p>
          <a:p>
            <a:pPr marL="417829" indent="-417829" defTabSz="549148">
              <a:spcBef>
                <a:spcPts val="3900"/>
              </a:spcBef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Revelation 22: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The things which must shortly come to pass. Rev.22:6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The time is at hand. Rev.22:10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he Message Was “Signified”"/>
          <p:cNvSpPr txBox="1"/>
          <p:nvPr>
            <p:ph type="title"/>
          </p:nvPr>
        </p:nvSpPr>
        <p:spPr>
          <a:xfrm>
            <a:off x="1790700" y="203200"/>
            <a:ext cx="10409982" cy="1549847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The Message Was “Signified”</a:t>
            </a:r>
          </a:p>
        </p:txBody>
      </p:sp>
      <p:sp>
        <p:nvSpPr>
          <p:cNvPr id="126" name="1. Vine’s: To give a sign, indicate…. to signify.…"/>
          <p:cNvSpPr txBox="1"/>
          <p:nvPr>
            <p:ph type="body" idx="1"/>
          </p:nvPr>
        </p:nvSpPr>
        <p:spPr>
          <a:xfrm>
            <a:off x="1816100" y="2235051"/>
            <a:ext cx="10409982" cy="6140599"/>
          </a:xfrm>
          <a:prstGeom prst="rect">
            <a:avLst/>
          </a:prstGeom>
        </p:spPr>
        <p:txBody>
          <a:bodyPr/>
          <a:lstStyle/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</a:t>
            </a:r>
            <a:r>
              <a:rPr u="sng"/>
              <a:t>Vine’s</a:t>
            </a:r>
            <a:r>
              <a:t>: To give a sign, indicate…. to signify.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</a:t>
            </a:r>
            <a:r>
              <a:rPr u="sng"/>
              <a:t>Thayer’s</a:t>
            </a:r>
            <a:r>
              <a:t>: To give a sign, to signify, indicate.</a:t>
            </a:r>
          </a:p>
          <a:p>
            <a:pPr marL="0" indent="0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</a:t>
            </a:r>
            <a:r>
              <a:rPr u="sng"/>
              <a:t>Arndt and Gingrich</a:t>
            </a:r>
            <a:r>
              <a:t>:                                     </a:t>
            </a:r>
          </a:p>
          <a:p>
            <a:pPr marL="0" indent="274574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a. To make known, report, communicate (Acts 25:27).</a:t>
            </a:r>
          </a:p>
          <a:p>
            <a:pPr marL="704341" indent="-393954" defTabSz="549148">
              <a:spcBef>
                <a:spcPts val="3900"/>
              </a:spcBef>
              <a:buSzTx/>
              <a:buNone/>
              <a:defRPr sz="3196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b. In relation to the future, indicate (beforehand), foretell…. also of speech that simply gives a vague indication of what is to happen.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2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atan Is Bound - Not Destroyed"/>
          <p:cNvSpPr txBox="1"/>
          <p:nvPr>
            <p:ph type="title"/>
          </p:nvPr>
        </p:nvSpPr>
        <p:spPr>
          <a:xfrm>
            <a:off x="1549400" y="610865"/>
            <a:ext cx="10560646" cy="1445270"/>
          </a:xfrm>
          <a:prstGeom prst="rect">
            <a:avLst/>
          </a:prstGeom>
        </p:spPr>
        <p:txBody>
          <a:bodyPr/>
          <a:lstStyle/>
          <a:p>
            <a:pPr defTabSz="549148">
              <a:defRPr sz="564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Satan Is </a:t>
            </a:r>
            <a:r>
              <a:rPr u="sng"/>
              <a:t>Bound</a:t>
            </a:r>
            <a:r>
              <a:t> - Not Destroyed</a:t>
            </a:r>
          </a:p>
        </p:txBody>
      </p:sp>
      <p:sp>
        <p:nvSpPr>
          <p:cNvPr id="129" name="1. Jesus has power to bind Satan. Matt.12:28-29…"/>
          <p:cNvSpPr txBox="1"/>
          <p:nvPr>
            <p:ph type="body" idx="1"/>
          </p:nvPr>
        </p:nvSpPr>
        <p:spPr>
          <a:xfrm>
            <a:off x="1622052" y="2267421"/>
            <a:ext cx="10415341" cy="6945958"/>
          </a:xfrm>
          <a:prstGeom prst="rect">
            <a:avLst/>
          </a:prstGeom>
        </p:spPr>
        <p:txBody>
          <a:bodyPr/>
          <a:lstStyle/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Jesus has power to bind Satan. Matt.12:28-29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Jesus came to destroy works of Satans. 1 Jno.3:8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Jesus dispelled principalities and powers. Col.2:13-15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4. Satan’s power brought to nothing. Heb.2:14-15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5. Keep ourselves - Satan cannot touch us. 1 Jno.5:18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6. We can make Satan flee from us. Jas.4:7-8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7. God bruise Satan under our heels. Rom.16:19-20</a:t>
            </a:r>
          </a:p>
          <a:p>
            <a:pPr marL="0" indent="0" defTabSz="479044">
              <a:spcBef>
                <a:spcPts val="3400"/>
              </a:spcBef>
              <a:buSzTx/>
              <a:buNone/>
              <a:defRPr sz="2624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8. God will help us to victory. 1 Cor.10:13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2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Who Reigns In Revelation 20?"/>
          <p:cNvSpPr txBox="1"/>
          <p:nvPr>
            <p:ph type="title"/>
          </p:nvPr>
        </p:nvSpPr>
        <p:spPr>
          <a:xfrm>
            <a:off x="1600200" y="762000"/>
            <a:ext cx="10479435" cy="1422400"/>
          </a:xfrm>
          <a:prstGeom prst="rect">
            <a:avLst/>
          </a:prstGeom>
        </p:spPr>
        <p:txBody>
          <a:bodyPr/>
          <a:lstStyle>
            <a:lvl1pPr>
              <a:defRPr sz="6000">
                <a:latin typeface="Chalkboard SE Regular"/>
                <a:ea typeface="Chalkboard SE Regular"/>
                <a:cs typeface="Chalkboard SE Regular"/>
                <a:sym typeface="Chalkboard SE Regular"/>
              </a:defRPr>
            </a:lvl1pPr>
          </a:lstStyle>
          <a:p>
            <a:pPr/>
            <a:r>
              <a:t>Who Reigns In Revelation 20?</a:t>
            </a:r>
          </a:p>
        </p:txBody>
      </p:sp>
      <p:sp>
        <p:nvSpPr>
          <p:cNvPr id="132" name="1. Those slain for the word of God and His testimony. Rev.6:9; killed, verse 11…"/>
          <p:cNvSpPr txBox="1"/>
          <p:nvPr>
            <p:ph type="body" idx="1"/>
          </p:nvPr>
        </p:nvSpPr>
        <p:spPr>
          <a:xfrm>
            <a:off x="1562100" y="2686050"/>
            <a:ext cx="10479435" cy="6286500"/>
          </a:xfrm>
          <a:prstGeom prst="rect">
            <a:avLst/>
          </a:prstGeom>
        </p:spPr>
        <p:txBody>
          <a:bodyPr/>
          <a:lstStyle/>
          <a:p>
            <a:pPr marL="482600" indent="-4826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1. Those slain for the word of God and His testimony. Rev.6:9; killed, verse 11</a:t>
            </a:r>
          </a:p>
          <a:p>
            <a:pPr marL="508000" indent="-5080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2. Worshipped not the beast, killed, the mark on their hand and on their forehead. Rev.13:15-17</a:t>
            </a:r>
          </a:p>
          <a:p>
            <a:pPr marL="533400" indent="-533400">
              <a:buSzTx/>
              <a:buNone/>
              <a:defRPr sz="3400">
                <a:latin typeface="Chalkboard SE Regular"/>
                <a:ea typeface="Chalkboard SE Regular"/>
                <a:cs typeface="Chalkboard SE Regular"/>
                <a:sym typeface="Chalkboard SE Regular"/>
              </a:defRPr>
            </a:pPr>
            <a:r>
              <a:t>3. Beheaded for the testimony of Jesus and the word of God, they worshipped not the best, received not the mark on their forehead or hand. 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3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Bod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