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5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C3F4-ECAE-4225-BCF0-A46D59433D0F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1AD1-52C6-4E14-96CD-60FEF587B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100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C3F4-ECAE-4225-BCF0-A46D59433D0F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1AD1-52C6-4E14-96CD-60FEF587B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47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C3F4-ECAE-4225-BCF0-A46D59433D0F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1AD1-52C6-4E14-96CD-60FEF587B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4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C3F4-ECAE-4225-BCF0-A46D59433D0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1AD1-52C6-4E14-96CD-60FEF587BE2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352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C3F4-ECAE-4225-BCF0-A46D59433D0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1AD1-52C6-4E14-96CD-60FEF587BE2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643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C3F4-ECAE-4225-BCF0-A46D59433D0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1AD1-52C6-4E14-96CD-60FEF587BE2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5634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C3F4-ECAE-4225-BCF0-A46D59433D0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1AD1-52C6-4E14-96CD-60FEF587BE2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6702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C3F4-ECAE-4225-BCF0-A46D59433D0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1AD1-52C6-4E14-96CD-60FEF587BE2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6319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C3F4-ECAE-4225-BCF0-A46D59433D0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1AD1-52C6-4E14-96CD-60FEF587BE2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8737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C3F4-ECAE-4225-BCF0-A46D59433D0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1AD1-52C6-4E14-96CD-60FEF587BE2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8866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C3F4-ECAE-4225-BCF0-A46D59433D0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1AD1-52C6-4E14-96CD-60FEF587BE2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97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C3F4-ECAE-4225-BCF0-A46D59433D0F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1AD1-52C6-4E14-96CD-60FEF587B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4239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C3F4-ECAE-4225-BCF0-A46D59433D0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1AD1-52C6-4E14-96CD-60FEF587BE2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9562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C3F4-ECAE-4225-BCF0-A46D59433D0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1AD1-52C6-4E14-96CD-60FEF587BE2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8659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C3F4-ECAE-4225-BCF0-A46D59433D0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1AD1-52C6-4E14-96CD-60FEF587BE2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460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C3F4-ECAE-4225-BCF0-A46D59433D0F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1AD1-52C6-4E14-96CD-60FEF587B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29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C3F4-ECAE-4225-BCF0-A46D59433D0F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1AD1-52C6-4E14-96CD-60FEF587B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98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C3F4-ECAE-4225-BCF0-A46D59433D0F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1AD1-52C6-4E14-96CD-60FEF587B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96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C3F4-ECAE-4225-BCF0-A46D59433D0F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1AD1-52C6-4E14-96CD-60FEF587B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74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C3F4-ECAE-4225-BCF0-A46D59433D0F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1AD1-52C6-4E14-96CD-60FEF587B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0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C3F4-ECAE-4225-BCF0-A46D59433D0F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1AD1-52C6-4E14-96CD-60FEF587B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989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C3F4-ECAE-4225-BCF0-A46D59433D0F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1AD1-52C6-4E14-96CD-60FEF587B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871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9C3F4-ECAE-4225-BCF0-A46D59433D0F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11AD1-52C6-4E14-96CD-60FEF587B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33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9C3F4-ECAE-4225-BCF0-A46D59433D0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11AD1-52C6-4E14-96CD-60FEF587BE2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23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8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Children: Family Blessing or Burden?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799"/>
            <a:ext cx="8229600" cy="36750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3-5</a:t>
            </a:r>
            <a:endParaRPr lang="en-US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Children are a “gift” or “heritage” of the Lord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Children are “like arrows” in a warrior’s hand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Parents whose “quiver” is full of children are “blessed” or “happy”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03863"/>
            <a:ext cx="9144000" cy="135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179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Children: Family Blessing or Burden?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799"/>
            <a:ext cx="8229600" cy="34290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3-5</a:t>
            </a:r>
            <a:endParaRPr lang="en-US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quiver full of sharp arrows results in protection for parents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 Timothy 5:3-4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03863"/>
            <a:ext cx="9144000" cy="135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048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76200"/>
            <a:ext cx="914558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6595" y="16002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 Psalm </a:t>
            </a: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of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95" y="5715000"/>
            <a:ext cx="6400800" cy="9906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Psalm 127</a:t>
            </a:r>
            <a:endParaRPr lang="en-US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004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God: Family Focal Point or Side Point?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799"/>
            <a:ext cx="8229600" cy="34290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1-2</a:t>
            </a: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BUILDING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become “one flesh”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add children and grandchildren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make our “house” strong, stable, secure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03863"/>
            <a:ext cx="9144000" cy="135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0062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God: Family Focal Point or Side Point?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799"/>
            <a:ext cx="8229600" cy="34290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1-2</a:t>
            </a: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PROTECTING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Sexua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 temptations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Divorce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Outside influences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03863"/>
            <a:ext cx="9144000" cy="135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883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God: Family Focal Point or Side Point?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799"/>
            <a:ext cx="8229600" cy="34290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1-2</a:t>
            </a: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PROVIDING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 needs – physical, spiritual, emotional, relational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03863"/>
            <a:ext cx="9144000" cy="135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357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God: Family Focal Point or Side Point?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799"/>
            <a:ext cx="8229600" cy="34290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14:1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31:30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128:1, 4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7:24-27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Joshua 24:14-15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03863"/>
            <a:ext cx="9144000" cy="135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926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God: Family Focal Point or Side Point?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799"/>
            <a:ext cx="8229600" cy="34290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23:4-5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Ecclesiastes 2:24-25 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Ecclesiastes 5:18-20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Ecclesiastes 9:7-9</a:t>
            </a:r>
            <a:endParaRPr lang="en-US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03863"/>
            <a:ext cx="9144000" cy="135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068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Children: Family Blessing or Burden?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799"/>
            <a:ext cx="8229600" cy="34290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3-5</a:t>
            </a:r>
            <a:endParaRPr lang="en-US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Children are a “gift” or “heritage” of the Lord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Psalm 128:2-3, 5-6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03863"/>
            <a:ext cx="9144000" cy="135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5722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Children: Family Blessing or Burden?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799"/>
            <a:ext cx="8229600" cy="36750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3-5</a:t>
            </a:r>
            <a:endParaRPr lang="en-US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Children are a “gift” or “heritage” of the Lord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Children are “like arrows” in a warrior’s hand</a:t>
            </a:r>
          </a:p>
          <a:p>
            <a:pPr marL="0" indent="0">
              <a:buNone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Deuteronomy 11:18-21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3:1-6; 4:3-6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6:4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03863"/>
            <a:ext cx="9144000" cy="135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733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246</Words>
  <Application>Microsoft Office PowerPoint</Application>
  <PresentationFormat>On-screen Show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1_Office Theme</vt:lpstr>
      <vt:lpstr>PowerPoint Presentation</vt:lpstr>
      <vt:lpstr>A Psalm of</vt:lpstr>
      <vt:lpstr>God: Family Focal Point or Side Point?</vt:lpstr>
      <vt:lpstr>God: Family Focal Point or Side Point?</vt:lpstr>
      <vt:lpstr>God: Family Focal Point or Side Point?</vt:lpstr>
      <vt:lpstr>God: Family Focal Point or Side Point?</vt:lpstr>
      <vt:lpstr>God: Family Focal Point or Side Point?</vt:lpstr>
      <vt:lpstr>Children: Family Blessing or Burden?</vt:lpstr>
      <vt:lpstr>Children: Family Blessing or Burden?</vt:lpstr>
      <vt:lpstr>Children: Family Blessing or Burden?</vt:lpstr>
      <vt:lpstr>Children: Family Blessing or Burden?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Holman</dc:creator>
  <cp:lastModifiedBy>Jacob Holman</cp:lastModifiedBy>
  <cp:revision>11</cp:revision>
  <dcterms:created xsi:type="dcterms:W3CDTF">2019-08-22T17:38:01Z</dcterms:created>
  <dcterms:modified xsi:type="dcterms:W3CDTF">2019-08-28T14:53:19Z</dcterms:modified>
</cp:coreProperties>
</file>