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8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6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7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87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33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05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37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9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44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89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4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42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61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1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9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2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E4AF-D2DD-43F1-AEB0-5EB1C263A8C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4DAD-42A7-4091-83F9-558B350C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2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E4AF-D2DD-43F1-AEB0-5EB1C263A8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4DAD-42A7-4091-83F9-558B350CAC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Truth?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JOHN 18:38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63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7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685800"/>
            <a:ext cx="4572000" cy="54864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1:14, 17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14:6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18:37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b="1" dirty="0" smtClean="0"/>
              <a:t>The Jewish leaders didn’t speak truth (John 18:30; Luke 23:2)</a:t>
            </a:r>
          </a:p>
          <a:p>
            <a:r>
              <a:rPr lang="en-US" sz="2800" b="1" dirty="0" smtClean="0"/>
              <a:t>They weren’t interested in truth; they weren’t truthful (John 8:44-45)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205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1800"/>
            <a:ext cx="3657600" cy="2286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Jesus Christ is truth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3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7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685800"/>
            <a:ext cx="4572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hear Him when He says…</a:t>
            </a:r>
            <a:endParaRPr lang="en-US" dirty="0" smtClean="0"/>
          </a:p>
          <a:p>
            <a:r>
              <a:rPr lang="en-US" sz="2800" b="1" dirty="0" smtClean="0"/>
              <a:t>“Unless you believe that I am, you will die in your sins” (John 8:24)?</a:t>
            </a:r>
          </a:p>
          <a:p>
            <a:r>
              <a:rPr lang="en-US" sz="2800" b="1" dirty="0" smtClean="0"/>
              <a:t>“He who has believed and has been baptized shall be saved” (Mark 16:16)?</a:t>
            </a:r>
          </a:p>
          <a:p>
            <a:r>
              <a:rPr lang="en-US" sz="2800" b="1" dirty="0" smtClean="0"/>
              <a:t>“</a:t>
            </a:r>
            <a:r>
              <a:rPr lang="en-US" sz="2800" b="1" dirty="0" smtClean="0"/>
              <a:t>Love the Lord your God with all your heart, soul, mind and strength; and your neighbor as yourself” (Mark 12:30-31)?</a:t>
            </a:r>
            <a:endParaRPr lang="en-US" sz="28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205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1800"/>
            <a:ext cx="3657600" cy="2286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Jesus Christ is truth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7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685800"/>
            <a:ext cx="4572000" cy="5943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17:14-19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119:160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8:31-36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16:13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205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1800"/>
            <a:ext cx="3657600" cy="2286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God’s word is truth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7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685800"/>
            <a:ext cx="4800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know what God’s word says about…</a:t>
            </a:r>
            <a:endParaRPr lang="en-US" dirty="0" smtClean="0"/>
          </a:p>
          <a:p>
            <a:r>
              <a:rPr lang="en-US" sz="2800" b="1" dirty="0" smtClean="0"/>
              <a:t>God?</a:t>
            </a:r>
          </a:p>
          <a:p>
            <a:r>
              <a:rPr lang="en-US" sz="2800" b="1" dirty="0" smtClean="0"/>
              <a:t>Satan?</a:t>
            </a:r>
          </a:p>
          <a:p>
            <a:r>
              <a:rPr lang="en-US" sz="2800" b="1" dirty="0" smtClean="0"/>
              <a:t>Creation?</a:t>
            </a:r>
          </a:p>
          <a:p>
            <a:r>
              <a:rPr lang="en-US" sz="2800" b="1" dirty="0" smtClean="0"/>
              <a:t>Sin?</a:t>
            </a:r>
          </a:p>
          <a:p>
            <a:r>
              <a:rPr lang="en-US" sz="2800" b="1" dirty="0" smtClean="0"/>
              <a:t>Salvation?</a:t>
            </a:r>
          </a:p>
          <a:p>
            <a:r>
              <a:rPr lang="en-US" sz="2800" b="1" dirty="0" smtClean="0"/>
              <a:t>The church?</a:t>
            </a:r>
          </a:p>
          <a:p>
            <a:r>
              <a:rPr lang="en-US" sz="2800" b="1" dirty="0" smtClean="0"/>
              <a:t>Family?</a:t>
            </a:r>
          </a:p>
          <a:p>
            <a:r>
              <a:rPr lang="en-US" sz="2800" b="1" dirty="0" smtClean="0"/>
              <a:t>Daily living?</a:t>
            </a:r>
          </a:p>
          <a:p>
            <a:r>
              <a:rPr lang="en-US" sz="2800" b="1" dirty="0" smtClean="0"/>
              <a:t>Heaven and hell?</a:t>
            </a:r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205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1800"/>
            <a:ext cx="3657600" cy="2286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God’s word is truth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166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What Is Truth?</vt:lpstr>
      <vt:lpstr>Jesus Christ is truth</vt:lpstr>
      <vt:lpstr>Jesus Christ is truth</vt:lpstr>
      <vt:lpstr>God’s word is truth</vt:lpstr>
      <vt:lpstr>God’s word is truth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14</cp:revision>
  <dcterms:created xsi:type="dcterms:W3CDTF">2019-08-06T18:51:17Z</dcterms:created>
  <dcterms:modified xsi:type="dcterms:W3CDTF">2019-08-08T14:44:29Z</dcterms:modified>
</cp:coreProperties>
</file>