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60" r:id="rId6"/>
    <p:sldId id="261" r:id="rId7"/>
    <p:sldId id="262" r:id="rId8"/>
    <p:sldId id="263" r:id="rId9"/>
    <p:sldId id="264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577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93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19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137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7164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14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8432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83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4164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423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154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1BA21B-0745-4E31-870D-2DB412BE8D6B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63BC03F-AC89-47D5-9D8D-B870E791E7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C4501-E2A2-42C9-AEA6-FC6678CF9D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8/10/2019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83A92-89CD-4B39-97C8-E218765891D2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8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5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Psalm 32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767862"/>
            <a:ext cx="7315200" cy="1752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From Suffering to Blessing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40155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blessed we truly are when God forgives our sins!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624406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David’s “Blessed” State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1-2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8012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11:27; 12:14-15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silent about our sin brings tremendous suffering!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624406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David’s “Suffering” State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3-4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839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12:13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Proverbs 28:13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John 1:9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624406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of Confession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5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74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3:10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624406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David’s Exhortation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6-7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0045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8444753" cy="3877815"/>
          </a:xfrm>
        </p:spPr>
        <p:txBody>
          <a:bodyPr>
            <a:normAutofit/>
          </a:bodyPr>
          <a:lstStyle/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teachable (v. 8)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to be done with stubbornness (v. 9)</a:t>
            </a: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deeper trust in God (v. 10)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624406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Learned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vv. 8-10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8634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2248347"/>
            <a:ext cx="7987553" cy="3877815"/>
          </a:xfrm>
        </p:spPr>
        <p:txBody>
          <a:bodyPr>
            <a:normAutofit/>
          </a:bodyPr>
          <a:lstStyle/>
          <a:p>
            <a:endParaRPr 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have confidence that He has forgiven us, and reason to rejoice and press on in our walk with Him!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0"/>
            <a:ext cx="7756263" cy="1624406"/>
          </a:xfrm>
        </p:spPr>
        <p:txBody>
          <a:bodyPr/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Response</a:t>
            </a:r>
            <a:b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11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0798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01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24</TotalTime>
  <Words>111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Hardcover</vt:lpstr>
      <vt:lpstr>Office Theme</vt:lpstr>
      <vt:lpstr>PowerPoint Presentation</vt:lpstr>
      <vt:lpstr>Psalm 32</vt:lpstr>
      <vt:lpstr>David’s “Blessed” State vv. 1-2</vt:lpstr>
      <vt:lpstr>David’s “Suffering” State vv. 3-4</vt:lpstr>
      <vt:lpstr>Results of Confession v. 5</vt:lpstr>
      <vt:lpstr>David’s Exhortation vv. 6-7</vt:lpstr>
      <vt:lpstr>Lessons Learned vv. 8-10</vt:lpstr>
      <vt:lpstr>Our Response v. 11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Jake</dc:creator>
  <cp:lastModifiedBy>Jake</cp:lastModifiedBy>
  <cp:revision>4</cp:revision>
  <dcterms:created xsi:type="dcterms:W3CDTF">2019-08-10T19:08:39Z</dcterms:created>
  <dcterms:modified xsi:type="dcterms:W3CDTF">2019-08-10T19:33:36Z</dcterms:modified>
</cp:coreProperties>
</file>