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3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None/>
              <a:defRPr sz="1100"/>
            </a:pPr>
          </a:p>
        </p:txBody>
      </p:sp>
      <p:sp>
        <p:nvSpPr>
          <p:cNvPr id="124" name="Line"/>
          <p:cNvSpPr/>
          <p:nvPr/>
        </p:nvSpPr>
        <p:spPr>
          <a:xfrm>
            <a:off x="1717496" y="5252771"/>
            <a:ext cx="2474126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101600" tIns="101600" rIns="101600" bIns="101600" anchor="ctr"/>
          <a:lstStyle/>
          <a:p>
            <a:pPr defTabSz="457200">
              <a:defRPr b="0" sz="1200">
                <a:solidFill>
                  <a:srgbClr val="FFFFFF"/>
                </a:solidFill>
              </a:defRPr>
            </a:pPr>
          </a:p>
        </p:txBody>
      </p:sp>
      <p:sp>
        <p:nvSpPr>
          <p:cNvPr id="125" name="Line"/>
          <p:cNvSpPr/>
          <p:nvPr/>
        </p:nvSpPr>
        <p:spPr>
          <a:xfrm flipV="1">
            <a:off x="3488630" y="4523185"/>
            <a:ext cx="1" cy="742287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101600" tIns="101600" rIns="101600" bIns="101600" anchor="ctr"/>
          <a:lstStyle/>
          <a:p>
            <a:pPr defTabSz="457200">
              <a:defRPr b="0" sz="1200">
                <a:solidFill>
                  <a:srgbClr val="FFFFFF"/>
                </a:solidFill>
              </a:defRPr>
            </a:pPr>
          </a:p>
        </p:txBody>
      </p:sp>
      <p:sp>
        <p:nvSpPr>
          <p:cNvPr id="126" name="Line"/>
          <p:cNvSpPr/>
          <p:nvPr/>
        </p:nvSpPr>
        <p:spPr>
          <a:xfrm>
            <a:off x="3188156" y="4763792"/>
            <a:ext cx="57554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101600" tIns="101600" rIns="101600" bIns="101600" anchor="ctr"/>
          <a:lstStyle/>
          <a:p>
            <a:pPr defTabSz="457200">
              <a:defRPr b="0" sz="1200">
                <a:solidFill>
                  <a:srgbClr val="FFFFFF"/>
                </a:solidFill>
              </a:defRPr>
            </a:pPr>
          </a:p>
        </p:txBody>
      </p:sp>
      <p:sp>
        <p:nvSpPr>
          <p:cNvPr id="127" name="Line"/>
          <p:cNvSpPr/>
          <p:nvPr/>
        </p:nvSpPr>
        <p:spPr>
          <a:xfrm flipV="1">
            <a:off x="3942744" y="3448594"/>
            <a:ext cx="1" cy="179147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101600" tIns="101600" rIns="101600" bIns="101600" anchor="ctr"/>
          <a:lstStyle/>
          <a:p>
            <a:pPr defTabSz="457200">
              <a:defRPr b="0" sz="1200">
                <a:solidFill>
                  <a:srgbClr val="FFFFFF"/>
                </a:solidFill>
              </a:defRPr>
            </a:pPr>
          </a:p>
        </p:txBody>
      </p:sp>
      <p:sp>
        <p:nvSpPr>
          <p:cNvPr id="128" name="Line"/>
          <p:cNvSpPr/>
          <p:nvPr/>
        </p:nvSpPr>
        <p:spPr>
          <a:xfrm>
            <a:off x="4193921" y="3448594"/>
            <a:ext cx="1" cy="179147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101600" tIns="101600" rIns="101600" bIns="101600" anchor="ctr"/>
          <a:lstStyle/>
          <a:p>
            <a:pPr defTabSz="457200">
              <a:defRPr b="0" sz="1200">
                <a:solidFill>
                  <a:srgbClr val="FFFFFF"/>
                </a:solidFill>
              </a:defRPr>
            </a:pPr>
          </a:p>
        </p:txBody>
      </p:sp>
      <p:sp>
        <p:nvSpPr>
          <p:cNvPr id="129" name="Line"/>
          <p:cNvSpPr/>
          <p:nvPr/>
        </p:nvSpPr>
        <p:spPr>
          <a:xfrm flipV="1">
            <a:off x="5888532" y="3536859"/>
            <a:ext cx="674495" cy="161494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101600" tIns="101600" rIns="101600" bIns="101600" anchor="ctr"/>
          <a:lstStyle/>
          <a:p>
            <a:pPr defTabSz="457200">
              <a:defRPr b="0" sz="1200">
                <a:solidFill>
                  <a:srgbClr val="FFFFFF"/>
                </a:solidFill>
              </a:defRPr>
            </a:pPr>
          </a:p>
        </p:txBody>
      </p:sp>
      <p:sp>
        <p:nvSpPr>
          <p:cNvPr id="130" name="Oval"/>
          <p:cNvSpPr/>
          <p:nvPr/>
        </p:nvSpPr>
        <p:spPr>
          <a:xfrm>
            <a:off x="6154247" y="2673599"/>
            <a:ext cx="840809" cy="871066"/>
          </a:xfrm>
          <a:prstGeom prst="ellips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101600" tIns="101600" rIns="101600" bIns="101600" anchor="ctr"/>
          <a:lstStyle/>
          <a:p>
            <a:pPr defTabSz="457200">
              <a:defRPr b="0" sz="1200">
                <a:solidFill>
                  <a:srgbClr val="FFFFFF"/>
                </a:solidFill>
              </a:defRPr>
            </a:pPr>
          </a:p>
        </p:txBody>
      </p:sp>
      <p:sp>
        <p:nvSpPr>
          <p:cNvPr id="131" name="Line"/>
          <p:cNvSpPr/>
          <p:nvPr/>
        </p:nvSpPr>
        <p:spPr>
          <a:xfrm flipV="1">
            <a:off x="5874097" y="5222150"/>
            <a:ext cx="1" cy="238971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101600" tIns="101600" rIns="101600" bIns="101600" anchor="ctr"/>
          <a:lstStyle/>
          <a:p>
            <a:pPr defTabSz="457200">
              <a:defRPr b="0" sz="1200">
                <a:solidFill>
                  <a:srgbClr val="FFFFFF"/>
                </a:solidFill>
              </a:defRPr>
            </a:pPr>
          </a:p>
        </p:txBody>
      </p:sp>
      <p:sp>
        <p:nvSpPr>
          <p:cNvPr id="132" name="Line"/>
          <p:cNvSpPr/>
          <p:nvPr/>
        </p:nvSpPr>
        <p:spPr>
          <a:xfrm flipH="1" flipV="1">
            <a:off x="6586409" y="3562162"/>
            <a:ext cx="708968" cy="1658029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101600" tIns="101600" rIns="101600" bIns="101600" anchor="ctr"/>
          <a:lstStyle/>
          <a:p>
            <a:pPr defTabSz="457200">
              <a:defRPr b="0" sz="1200">
                <a:solidFill>
                  <a:srgbClr val="FFFFFF"/>
                </a:solidFill>
              </a:defRPr>
            </a:pPr>
          </a:p>
        </p:txBody>
      </p:sp>
      <p:sp>
        <p:nvSpPr>
          <p:cNvPr id="133" name="Line"/>
          <p:cNvSpPr/>
          <p:nvPr/>
        </p:nvSpPr>
        <p:spPr>
          <a:xfrm flipV="1">
            <a:off x="9236498" y="5145516"/>
            <a:ext cx="1120055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101600" tIns="101600" rIns="101600" bIns="101600" anchor="ctr"/>
          <a:lstStyle/>
          <a:p>
            <a:pPr defTabSz="457200">
              <a:defRPr b="0" sz="1200">
                <a:solidFill>
                  <a:srgbClr val="FFFFFF"/>
                </a:solidFill>
              </a:defRPr>
            </a:pPr>
          </a:p>
        </p:txBody>
      </p:sp>
      <p:sp>
        <p:nvSpPr>
          <p:cNvPr id="134" name="Line"/>
          <p:cNvSpPr/>
          <p:nvPr/>
        </p:nvSpPr>
        <p:spPr>
          <a:xfrm flipV="1">
            <a:off x="7324400" y="5240070"/>
            <a:ext cx="6351" cy="235312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101600" tIns="101600" rIns="101600" bIns="101600" anchor="ctr"/>
          <a:lstStyle/>
          <a:p>
            <a:pPr defTabSz="457200">
              <a:defRPr b="0" sz="1200">
                <a:solidFill>
                  <a:srgbClr val="FFFFFF"/>
                </a:solidFill>
              </a:defRPr>
            </a:pPr>
          </a:p>
        </p:txBody>
      </p:sp>
      <p:sp>
        <p:nvSpPr>
          <p:cNvPr id="135" name="Line"/>
          <p:cNvSpPr/>
          <p:nvPr/>
        </p:nvSpPr>
        <p:spPr>
          <a:xfrm flipV="1">
            <a:off x="10201453" y="5148031"/>
            <a:ext cx="1" cy="219381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101600" tIns="101600" rIns="101600" bIns="101600" anchor="ctr"/>
          <a:lstStyle/>
          <a:p>
            <a:pPr defTabSz="457200">
              <a:defRPr b="0" sz="1200">
                <a:solidFill>
                  <a:srgbClr val="FFFFFF"/>
                </a:solidFill>
              </a:defRPr>
            </a:pPr>
          </a:p>
        </p:txBody>
      </p:sp>
      <p:sp>
        <p:nvSpPr>
          <p:cNvPr id="136" name="Line"/>
          <p:cNvSpPr/>
          <p:nvPr/>
        </p:nvSpPr>
        <p:spPr>
          <a:xfrm flipV="1">
            <a:off x="10348825" y="3245014"/>
            <a:ext cx="1" cy="1877724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101600" tIns="101600" rIns="101600" bIns="101600" anchor="ctr"/>
          <a:lstStyle/>
          <a:p>
            <a:pPr defTabSz="457200">
              <a:defRPr b="0" sz="1200">
                <a:solidFill>
                  <a:srgbClr val="FFFFFF"/>
                </a:solidFill>
              </a:defRPr>
            </a:pPr>
          </a:p>
        </p:txBody>
      </p:sp>
      <p:sp>
        <p:nvSpPr>
          <p:cNvPr id="137" name="Ascension"/>
          <p:cNvSpPr txBox="1"/>
          <p:nvPr/>
        </p:nvSpPr>
        <p:spPr>
          <a:xfrm>
            <a:off x="3070077" y="3791943"/>
            <a:ext cx="811707" cy="510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 defTabSz="457200">
              <a:defRPr b="0" sz="1100"/>
            </a:lvl1pPr>
          </a:lstStyle>
          <a:p>
            <a:pPr/>
            <a:r>
              <a:t>Ascension</a:t>
            </a:r>
          </a:p>
        </p:txBody>
      </p:sp>
      <p:sp>
        <p:nvSpPr>
          <p:cNvPr id="138" name="Pentecost"/>
          <p:cNvSpPr txBox="1"/>
          <p:nvPr/>
        </p:nvSpPr>
        <p:spPr>
          <a:xfrm>
            <a:off x="4254881" y="3791943"/>
            <a:ext cx="1293174" cy="625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 defTabSz="457200">
              <a:defRPr b="0" sz="1100"/>
            </a:lvl1pPr>
          </a:lstStyle>
          <a:p>
            <a:pPr/>
            <a:r>
              <a:t>Pentecost</a:t>
            </a:r>
          </a:p>
        </p:txBody>
      </p:sp>
      <p:sp>
        <p:nvSpPr>
          <p:cNvPr id="139" name="Meeting Of Christ…"/>
          <p:cNvSpPr txBox="1"/>
          <p:nvPr/>
        </p:nvSpPr>
        <p:spPr>
          <a:xfrm>
            <a:off x="7082383" y="2660899"/>
            <a:ext cx="1804114" cy="9051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 defTabSz="457200">
              <a:defRPr b="0" sz="1100"/>
            </a:pPr>
            <a:r>
              <a:t>Meeting Of Christ</a:t>
            </a:r>
          </a:p>
          <a:p>
            <a:pPr algn="l" defTabSz="457200">
              <a:defRPr b="0" sz="1100"/>
            </a:pPr>
            <a:r>
              <a:t>and the church</a:t>
            </a:r>
          </a:p>
        </p:txBody>
      </p:sp>
      <p:sp>
        <p:nvSpPr>
          <p:cNvPr id="140" name="Rapture"/>
          <p:cNvSpPr txBox="1"/>
          <p:nvPr/>
        </p:nvSpPr>
        <p:spPr>
          <a:xfrm>
            <a:off x="5491749" y="3989592"/>
            <a:ext cx="734031" cy="502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 defTabSz="457200">
              <a:defRPr b="0" sz="1100"/>
            </a:lvl1pPr>
          </a:lstStyle>
          <a:p>
            <a:pPr/>
            <a:r>
              <a:t>Rapture</a:t>
            </a:r>
          </a:p>
        </p:txBody>
      </p:sp>
      <p:sp>
        <p:nvSpPr>
          <p:cNvPr id="141" name="Revelation"/>
          <p:cNvSpPr txBox="1"/>
          <p:nvPr/>
        </p:nvSpPr>
        <p:spPr>
          <a:xfrm>
            <a:off x="7007755" y="3895095"/>
            <a:ext cx="1765211" cy="496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 defTabSz="457200">
              <a:defRPr b="0" sz="1100"/>
            </a:lvl1pPr>
          </a:lstStyle>
          <a:p>
            <a:pPr/>
            <a:r>
              <a:t>Revelation</a:t>
            </a:r>
          </a:p>
        </p:txBody>
      </p:sp>
      <p:sp>
        <p:nvSpPr>
          <p:cNvPr id="142" name="Resurrection Of The…"/>
          <p:cNvSpPr txBox="1"/>
          <p:nvPr/>
        </p:nvSpPr>
        <p:spPr>
          <a:xfrm>
            <a:off x="4408273" y="7071828"/>
            <a:ext cx="1469780" cy="540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 defTabSz="457200">
              <a:defRPr b="0" sz="1100"/>
            </a:pPr>
            <a:r>
              <a:t>Resurrection Of The</a:t>
            </a:r>
          </a:p>
          <a:p>
            <a:pPr algn="l" defTabSz="457200">
              <a:defRPr b="0" sz="1100"/>
            </a:pPr>
            <a:r>
              <a:t>Righteous</a:t>
            </a:r>
          </a:p>
        </p:txBody>
      </p:sp>
      <p:sp>
        <p:nvSpPr>
          <p:cNvPr id="143" name="Resurrection of the…"/>
          <p:cNvSpPr txBox="1"/>
          <p:nvPr/>
        </p:nvSpPr>
        <p:spPr>
          <a:xfrm>
            <a:off x="7637998" y="7071828"/>
            <a:ext cx="1800385" cy="540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 defTabSz="457200">
              <a:defRPr b="0" sz="1100"/>
            </a:pPr>
            <a:r>
              <a:t>Resurrection of the</a:t>
            </a:r>
          </a:p>
          <a:p>
            <a:pPr algn="l" defTabSz="457200">
              <a:defRPr b="0" sz="1100"/>
            </a:pPr>
            <a:r>
              <a:t>tribulation saints</a:t>
            </a:r>
          </a:p>
        </p:txBody>
      </p:sp>
      <p:sp>
        <p:nvSpPr>
          <p:cNvPr id="144" name="Seven year…"/>
          <p:cNvSpPr txBox="1"/>
          <p:nvPr/>
        </p:nvSpPr>
        <p:spPr>
          <a:xfrm>
            <a:off x="6141547" y="5240071"/>
            <a:ext cx="2096805" cy="1690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 defTabSz="457200">
              <a:defRPr b="0" sz="1100"/>
            </a:pPr>
            <a:r>
              <a:t>Seven year</a:t>
            </a:r>
          </a:p>
          <a:p>
            <a:pPr algn="l" defTabSz="457200">
              <a:defRPr b="0" sz="1100"/>
            </a:pPr>
            <a:r>
              <a:t>tribulation</a:t>
            </a:r>
          </a:p>
        </p:txBody>
      </p:sp>
      <p:sp>
        <p:nvSpPr>
          <p:cNvPr id="145" name="Judgment of…"/>
          <p:cNvSpPr txBox="1"/>
          <p:nvPr/>
        </p:nvSpPr>
        <p:spPr>
          <a:xfrm>
            <a:off x="10411043" y="3341977"/>
            <a:ext cx="1078509" cy="10023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 defTabSz="457200">
              <a:defRPr b="0" sz="1100"/>
            </a:pPr>
            <a:r>
              <a:t>Judgment of</a:t>
            </a:r>
          </a:p>
          <a:p>
            <a:pPr algn="l" defTabSz="457200">
              <a:defRPr b="0" sz="1100"/>
            </a:pPr>
            <a:r>
              <a:t>the wicked</a:t>
            </a:r>
          </a:p>
        </p:txBody>
      </p:sp>
      <p:sp>
        <p:nvSpPr>
          <p:cNvPr id="146" name="Satan loosed"/>
          <p:cNvSpPr txBox="1"/>
          <p:nvPr/>
        </p:nvSpPr>
        <p:spPr>
          <a:xfrm>
            <a:off x="9304204" y="4734434"/>
            <a:ext cx="984643" cy="319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 defTabSz="457200">
              <a:defRPr b="0" sz="1100"/>
            </a:lvl1pPr>
          </a:lstStyle>
          <a:p>
            <a:pPr/>
            <a:r>
              <a:t>Satan loosed</a:t>
            </a:r>
          </a:p>
        </p:txBody>
      </p:sp>
      <p:sp>
        <p:nvSpPr>
          <p:cNvPr id="147" name="Resurrection of…"/>
          <p:cNvSpPr txBox="1"/>
          <p:nvPr/>
        </p:nvSpPr>
        <p:spPr>
          <a:xfrm>
            <a:off x="10356552" y="7055595"/>
            <a:ext cx="1133000" cy="572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 defTabSz="457200">
              <a:defRPr b="0" sz="1100"/>
            </a:pPr>
            <a:r>
              <a:t>Resurrection of</a:t>
            </a:r>
          </a:p>
          <a:p>
            <a:pPr algn="l" defTabSz="457200">
              <a:defRPr b="0" sz="1100"/>
            </a:pPr>
            <a:r>
              <a:t>the wicked</a:t>
            </a:r>
          </a:p>
        </p:txBody>
      </p:sp>
      <p:sp>
        <p:nvSpPr>
          <p:cNvPr id="156" name="Connection Line"/>
          <p:cNvSpPr/>
          <p:nvPr/>
        </p:nvSpPr>
        <p:spPr>
          <a:xfrm>
            <a:off x="3487691" y="4377359"/>
            <a:ext cx="3794483" cy="872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1" fill="norm" stroke="1" extrusionOk="0">
                <a:moveTo>
                  <a:pt x="0" y="16211"/>
                </a:moveTo>
                <a:cubicBezTo>
                  <a:pt x="6907" y="-4851"/>
                  <a:pt x="14107" y="-5389"/>
                  <a:pt x="21600" y="14596"/>
                </a:cubicBez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/>
          <a:lstStyle/>
          <a:p>
            <a:pPr/>
          </a:p>
        </p:txBody>
      </p:sp>
      <p:sp>
        <p:nvSpPr>
          <p:cNvPr id="149" name="PREMILLENNIALISM"/>
          <p:cNvSpPr txBox="1"/>
          <p:nvPr/>
        </p:nvSpPr>
        <p:spPr>
          <a:xfrm>
            <a:off x="5491749" y="2087404"/>
            <a:ext cx="3812456" cy="421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 defTabSz="457200">
              <a:defRPr sz="1800" u="sng"/>
            </a:lvl1pPr>
          </a:lstStyle>
          <a:p>
            <a:pPr/>
            <a:r>
              <a:t>PREMILLENNIALISM</a:t>
            </a:r>
          </a:p>
        </p:txBody>
      </p:sp>
      <p:sp>
        <p:nvSpPr>
          <p:cNvPr id="150" name="Rounded Rectangle"/>
          <p:cNvSpPr/>
          <p:nvPr/>
        </p:nvSpPr>
        <p:spPr>
          <a:xfrm>
            <a:off x="4193921" y="4707461"/>
            <a:ext cx="1664844" cy="1032606"/>
          </a:xfrm>
          <a:prstGeom prst="roundRect">
            <a:avLst>
              <a:gd name="adj" fmla="val 18448"/>
            </a:avLst>
          </a:prstGeom>
          <a:ln w="25400">
            <a:solidFill>
              <a:srgbClr val="000000"/>
            </a:solidFill>
            <a:miter lim="400000"/>
          </a:ln>
        </p:spPr>
        <p:txBody>
          <a:bodyPr lIns="101600" tIns="101600" rIns="101600" bIns="101600" anchor="ctr"/>
          <a:lstStyle/>
          <a:p>
            <a:pPr defTabSz="457200">
              <a:defRPr b="0" sz="1200">
                <a:solidFill>
                  <a:srgbClr val="FFFFFF"/>
                </a:solidFill>
              </a:defRPr>
            </a:pPr>
          </a:p>
        </p:txBody>
      </p:sp>
      <p:sp>
        <p:nvSpPr>
          <p:cNvPr id="151" name="Rounded Rectangle"/>
          <p:cNvSpPr/>
          <p:nvPr/>
        </p:nvSpPr>
        <p:spPr>
          <a:xfrm>
            <a:off x="7330420" y="4768703"/>
            <a:ext cx="1906078" cy="993537"/>
          </a:xfrm>
          <a:prstGeom prst="roundRect">
            <a:avLst>
              <a:gd name="adj" fmla="val 19174"/>
            </a:avLst>
          </a:prstGeom>
          <a:ln w="25400">
            <a:solidFill>
              <a:srgbClr val="000000"/>
            </a:solidFill>
            <a:miter lim="400000"/>
          </a:ln>
        </p:spPr>
        <p:txBody>
          <a:bodyPr lIns="101600" tIns="101600" rIns="101600" bIns="101600" anchor="ctr"/>
          <a:lstStyle/>
          <a:p>
            <a:pPr defTabSz="457200">
              <a:defRPr b="0" sz="1200">
                <a:solidFill>
                  <a:srgbClr val="FFFFFF"/>
                </a:solidFill>
              </a:defRPr>
            </a:pPr>
          </a:p>
        </p:txBody>
      </p:sp>
      <p:sp>
        <p:nvSpPr>
          <p:cNvPr id="152" name="Church Age"/>
          <p:cNvSpPr txBox="1"/>
          <p:nvPr/>
        </p:nvSpPr>
        <p:spPr>
          <a:xfrm>
            <a:off x="4511499" y="5115797"/>
            <a:ext cx="1132914" cy="364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 defTabSz="457200">
              <a:defRPr b="0" sz="1100"/>
            </a:lvl1pPr>
          </a:lstStyle>
          <a:p>
            <a:pPr/>
            <a:r>
              <a:t>Church Age</a:t>
            </a:r>
          </a:p>
        </p:txBody>
      </p:sp>
      <p:sp>
        <p:nvSpPr>
          <p:cNvPr id="153" name="Millennium"/>
          <p:cNvSpPr txBox="1"/>
          <p:nvPr/>
        </p:nvSpPr>
        <p:spPr>
          <a:xfrm>
            <a:off x="7823498" y="5156701"/>
            <a:ext cx="1204862" cy="397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 defTabSz="457200">
              <a:defRPr b="0" sz="1100"/>
            </a:lvl1pPr>
          </a:lstStyle>
          <a:p>
            <a:pPr/>
            <a:r>
              <a:t>Millennium</a:t>
            </a:r>
          </a:p>
        </p:txBody>
      </p:sp>
      <p:sp>
        <p:nvSpPr>
          <p:cNvPr id="154" name="Rounded Rectangle"/>
          <p:cNvSpPr/>
          <p:nvPr/>
        </p:nvSpPr>
        <p:spPr>
          <a:xfrm>
            <a:off x="10411043" y="4766184"/>
            <a:ext cx="1280717" cy="1018333"/>
          </a:xfrm>
          <a:prstGeom prst="roundRect">
            <a:avLst>
              <a:gd name="adj" fmla="val 10218"/>
            </a:avLst>
          </a:prstGeom>
          <a:ln w="63500">
            <a:solidFill>
              <a:srgbClr val="000000"/>
            </a:solidFill>
            <a:miter lim="400000"/>
          </a:ln>
        </p:spPr>
        <p:txBody>
          <a:bodyPr lIns="101600" tIns="101600" rIns="101600" bIns="101600" anchor="ctr"/>
          <a:lstStyle/>
          <a:p>
            <a:pPr defTabSz="457200">
              <a:defRPr b="0" sz="1200">
                <a:solidFill>
                  <a:srgbClr val="FFFFFF"/>
                </a:solidFill>
              </a:defRPr>
            </a:pPr>
          </a:p>
        </p:txBody>
      </p:sp>
      <p:sp>
        <p:nvSpPr>
          <p:cNvPr id="155" name="Heaven"/>
          <p:cNvSpPr txBox="1"/>
          <p:nvPr/>
        </p:nvSpPr>
        <p:spPr>
          <a:xfrm>
            <a:off x="10689451" y="5156701"/>
            <a:ext cx="723901" cy="499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 defTabSz="457200">
              <a:defRPr b="0" sz="1100"/>
            </a:lvl1pPr>
          </a:lstStyle>
          <a:p>
            <a:pPr/>
            <a:r>
              <a:t>Heaven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9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