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439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9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441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01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777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45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172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06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28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2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42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549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14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74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7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72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4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2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73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87EE8-45AA-42C9-8C55-255340B8183A}" type="datetimeFigureOut">
              <a:rPr lang="en-US" smtClean="0"/>
              <a:t>7/26/2019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EE25-C4ED-4E3F-8760-E0A16DD3B7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87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87EE8-45AA-42C9-8C55-255340B8183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7/26/2019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EE25-C4ED-4E3F-8760-E0A16DD3B7D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8382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Romans 12:14-21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37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743200" cy="6858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57150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Blessing those who do us evil (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vv. 14-15, 20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514600"/>
            <a:ext cx="5486400" cy="36115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show them joy and sympathy (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15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show compassion when they are in need (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20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do good to those who do us evil (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5:43-48; Luke 6:27-28, 35-36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743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7234" y="2145268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Romans 12:14-21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27432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We overcome evil with good by…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58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 dir="u"/>
      </p:transition>
    </mc:Choice>
    <mc:Fallback xmlns="">
      <p:transition spd="slow">
        <p:wipe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743200" cy="6858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57150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Refraining from returning evil with evil (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vv. 17, 19a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514600"/>
            <a:ext cx="5486400" cy="36115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takes humility coupled with divine wisdom (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16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Thessalonians 5:15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3:8-12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743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7234" y="2145268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Romans 12:14-21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27432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We overcome evil with good by…</a:t>
            </a:r>
            <a:endParaRPr lang="en-US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75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743200" cy="6858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57150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Pursuing peace with all people (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v. 18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514600"/>
            <a:ext cx="54864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5:9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14:19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12:14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743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7234" y="2145268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Romans 12:14-21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27432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We overcome evil with good by…</a:t>
            </a:r>
            <a:endParaRPr lang="en-US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2743200" cy="685800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28600"/>
            <a:ext cx="5715000" cy="1828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Leaving justice in God’s hands (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v. 19b</a:t>
            </a:r>
            <a:r>
              <a:rPr lang="en-US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)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514600"/>
            <a:ext cx="5486400" cy="3611563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uses governments to avenge, punish evildoers (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13:1-4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pours out His wrath in final judgment against those who afflict His people with evil (</a:t>
            </a:r>
            <a:r>
              <a:rPr lang="en-US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Thessalonians 1:6-8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743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7234" y="2145268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Romans 12:14-21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2971800"/>
            <a:ext cx="274320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We overcome evil with good by…</a:t>
            </a:r>
            <a:endParaRPr lang="en-US" sz="40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5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4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183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PowerPoint Presentation</vt:lpstr>
      <vt:lpstr>PowerPoint Presentation</vt:lpstr>
      <vt:lpstr>Blessing those who do us evil (vv. 14-15, 20)</vt:lpstr>
      <vt:lpstr>Refraining from returning evil with evil (vv. 17, 19a)</vt:lpstr>
      <vt:lpstr>Pursuing peace with all people (v. 18)</vt:lpstr>
      <vt:lpstr>Leaving justice in God’s hands (v. 19b)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College View</cp:lastModifiedBy>
  <cp:revision>13</cp:revision>
  <dcterms:created xsi:type="dcterms:W3CDTF">2019-07-24T16:05:19Z</dcterms:created>
  <dcterms:modified xsi:type="dcterms:W3CDTF">2019-07-28T16:08:23Z</dcterms:modified>
</cp:coreProperties>
</file>