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5"/>
  </p:notesMasterIdLst>
  <p:sldIdLst>
    <p:sldId id="585" r:id="rId3"/>
    <p:sldId id="586" r:id="rId4"/>
    <p:sldId id="358" r:id="rId5"/>
    <p:sldId id="675" r:id="rId6"/>
    <p:sldId id="359" r:id="rId7"/>
    <p:sldId id="360" r:id="rId8"/>
    <p:sldId id="643" r:id="rId9"/>
    <p:sldId id="361" r:id="rId10"/>
    <p:sldId id="362" r:id="rId11"/>
    <p:sldId id="363" r:id="rId12"/>
    <p:sldId id="364" r:id="rId13"/>
    <p:sldId id="365" r:id="rId14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96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73E60FD-BEFD-4ADB-B49F-ACB5E5939D3C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4CA10E5-B11B-4D57-9951-0816564AF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07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37661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96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04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39012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17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49410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38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96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69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4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0735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8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3032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87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28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58162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69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67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93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01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9807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1144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9165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 userDrawn="1"/>
        </p:nvSpPr>
        <p:spPr>
          <a:xfrm>
            <a:off x="1560851" y="0"/>
            <a:ext cx="75831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 title="Side bar"/>
          <p:cNvSpPr/>
          <p:nvPr userDrawn="1"/>
        </p:nvSpPr>
        <p:spPr>
          <a:xfrm>
            <a:off x="1389400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999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5265">
            <a:off x="2917337" y="1182414"/>
            <a:ext cx="2944964" cy="44222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4846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587134" y="3059121"/>
            <a:ext cx="685800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Misunderstood Command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5400000">
            <a:off x="2626898" y="3945858"/>
            <a:ext cx="5193344" cy="630942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Misunderstanding - Barrier </a:t>
            </a:r>
          </a:p>
          <a:p>
            <a:pPr algn="ctr"/>
            <a:endParaRPr lang="en-US" sz="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9274" y="325826"/>
            <a:ext cx="7024353" cy="1338828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Misunderstanding</a:t>
            </a:r>
          </a:p>
          <a:p>
            <a:pPr algn="ctr"/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Hinders / Creates Barrier </a:t>
            </a:r>
          </a:p>
          <a:p>
            <a:pPr algn="ctr"/>
            <a:endParaRPr lang="en-US" sz="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0317" y="2296632"/>
            <a:ext cx="2828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“Christ remains forever” = not die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10317" y="3503427"/>
            <a:ext cx="2828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baptism essential = saved by water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10317" y="4710222"/>
            <a:ext cx="2828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no miracles today = God is not working today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6781" y="2296632"/>
            <a:ext cx="3354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Jesus (Messiah) would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die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Jno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12:32-34)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01068" y="3503426"/>
            <a:ext cx="2828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Baptism essential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(Mark 16:16)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01068" y="4710220"/>
            <a:ext cx="2828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Miracles have ceased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(1 Cor. 13:8-10)</a:t>
            </a:r>
          </a:p>
        </p:txBody>
      </p:sp>
    </p:spTree>
    <p:extLst>
      <p:ext uri="{BB962C8B-B14F-4D97-AF65-F5344CB8AC3E}">
        <p14:creationId xmlns:p14="http://schemas.microsoft.com/office/powerpoint/2010/main" val="3120653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587134" y="3059121"/>
            <a:ext cx="685800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Misunderstood Command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5400000">
            <a:off x="2441160" y="3969670"/>
            <a:ext cx="5107619" cy="630942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Misunderstanding - Barrier </a:t>
            </a:r>
          </a:p>
          <a:p>
            <a:pPr algn="ctr"/>
            <a:endParaRPr lang="en-US" sz="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92501"/>
            <a:ext cx="7143750" cy="1338828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Misunderstanding</a:t>
            </a:r>
          </a:p>
          <a:p>
            <a:pPr algn="ctr"/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Hinders – Creates Barrier </a:t>
            </a:r>
          </a:p>
          <a:p>
            <a:pPr algn="ctr"/>
            <a:endParaRPr lang="en-US" sz="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1717" y="2296632"/>
            <a:ext cx="2828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Misunderstanding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Withdrawing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8181" y="2296632"/>
            <a:ext cx="33548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Truth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Withdrawing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(1 Cor. 5)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(2 Thess. 3)</a:t>
            </a:r>
          </a:p>
        </p:txBody>
      </p:sp>
    </p:spTree>
    <p:extLst>
      <p:ext uri="{BB962C8B-B14F-4D97-AF65-F5344CB8AC3E}">
        <p14:creationId xmlns:p14="http://schemas.microsoft.com/office/powerpoint/2010/main" val="3907439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587134" y="3059121"/>
            <a:ext cx="685800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Misunderstood Command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5283" y="231296"/>
            <a:ext cx="70305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“Kicking out of the church”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one is being kicked out of the church</a:t>
            </a:r>
          </a:p>
          <a:p>
            <a:pPr marL="1371600" lvl="2" indent="-457200">
              <a:buFont typeface="+mj-lt"/>
              <a:buAutoNum type="alphaLcPeriod"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can’t do that!</a:t>
            </a:r>
          </a:p>
          <a:p>
            <a:pPr marL="1371600" lvl="2" indent="-457200">
              <a:buFont typeface="+mj-lt"/>
              <a:buAutoNum type="alphaLcPeriod"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adds (Acts 2:47) – God removes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removing the unfaithful from our fellowship</a:t>
            </a:r>
          </a:p>
          <a:p>
            <a:pPr marL="1371600" lvl="2" indent="-457200">
              <a:buFont typeface="+mj-lt"/>
              <a:buAutoNum type="alphaLcPeriod"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Cor. 5:13 – put away the wicked person</a:t>
            </a:r>
          </a:p>
          <a:p>
            <a:pPr marL="1371600" lvl="2" indent="-457200">
              <a:buFont typeface="+mj-lt"/>
              <a:buAutoNum type="alphaLcPeriod"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Thess. 3:6 – withdraw yourselves</a:t>
            </a:r>
          </a:p>
          <a:p>
            <a:pPr marL="1371600" lvl="2" indent="-457200">
              <a:buFont typeface="+mj-lt"/>
              <a:buAutoNum type="alphaLcPeriod"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Eph. 5:11 – have no fellowship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an effort to kick them out – but to bring them back (1 Cor. 5:5)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Discipline of children is not to teach them to be unloving – but rather love, obedience and reverence (Heb. 12:9-11)</a:t>
            </a:r>
          </a:p>
        </p:txBody>
      </p:sp>
    </p:spTree>
    <p:extLst>
      <p:ext uri="{BB962C8B-B14F-4D97-AF65-F5344CB8AC3E}">
        <p14:creationId xmlns:p14="http://schemas.microsoft.com/office/powerpoint/2010/main" val="3856611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6180" y="241539"/>
            <a:ext cx="6211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49064" y="703204"/>
            <a:ext cx="661794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is Discipline?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Personal Offenses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Public Offenses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Forgotten &amp; Misunderstood Command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Purpose of Withdrawing &amp; From Whom Should We Withdraw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Case at Corinth (1 Cor. 5) – Part 1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Case at Corinth (1 Cor. 5 &amp; 2 Cor. 2, 7) – Part 2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Case at Thessalonica (2 Thess. 3)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to Treat those Disfellowshipped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Does it Apply to Family?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Can We Withdraw from the Withdrawn?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Procedure for Withdrawal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Objections to and Questions about Withdrawal</a:t>
            </a:r>
          </a:p>
        </p:txBody>
      </p:sp>
      <p:sp>
        <p:nvSpPr>
          <p:cNvPr id="8" name="Rectangle: Rounded Corners 2"/>
          <p:cNvSpPr/>
          <p:nvPr/>
        </p:nvSpPr>
        <p:spPr>
          <a:xfrm>
            <a:off x="2835243" y="1808104"/>
            <a:ext cx="5918231" cy="46136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5265">
            <a:off x="373576" y="2087749"/>
            <a:ext cx="1629021" cy="24461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82679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587134" y="3059121"/>
            <a:ext cx="685800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Forgotten Command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5283" y="231296"/>
            <a:ext cx="703052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been forgotten at Corinth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Forgotten in many churches today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Can forget a command in different ways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churches forget to </a:t>
            </a:r>
            <a:r>
              <a:rPr lang="en-US" sz="2400" i="1" u="sng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</a:t>
            </a:r>
            <a:r>
              <a:rPr lang="en-US" sz="2400" i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it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Some churches forget to </a:t>
            </a:r>
            <a:r>
              <a:rPr kumimoji="0" lang="en-US" sz="2400" i="1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kumimoji="0" lang="en-US" sz="240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it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+mj-lt"/>
              <a:buAutoNum type="alphaLcPeriod"/>
            </a:pPr>
            <a:r>
              <a:rPr lang="en-US" sz="24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some –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practiced at all</a:t>
            </a:r>
          </a:p>
          <a:p>
            <a:pPr marL="1371600" lvl="2" indent="-457200">
              <a:buFont typeface="+mj-lt"/>
              <a:buAutoNum type="alphaLcPeriod"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Others – only in “extreme” cases (i.e.</a:t>
            </a:r>
            <a:r>
              <a:rPr kumimoji="0" lang="en-US" sz="24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 fornicator)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are inconsistent </a:t>
            </a:r>
          </a:p>
        </p:txBody>
      </p:sp>
    </p:spTree>
    <p:extLst>
      <p:ext uri="{BB962C8B-B14F-4D97-AF65-F5344CB8AC3E}">
        <p14:creationId xmlns:p14="http://schemas.microsoft.com/office/powerpoint/2010/main" val="777826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587134" y="3059121"/>
            <a:ext cx="685800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Forgotten Command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5283" y="231296"/>
            <a:ext cx="70305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been forgotten at Corinth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Forgotten in many churches today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Can forget a command in different ways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churches forget to </a:t>
            </a:r>
            <a:r>
              <a:rPr lang="en-US" sz="2400" i="1" u="sng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</a:t>
            </a:r>
            <a:r>
              <a:rPr lang="en-US" sz="2400" i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it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Some churches forget to </a:t>
            </a:r>
            <a:r>
              <a:rPr kumimoji="0" lang="en-US" sz="2400" i="1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kumimoji="0" lang="en-US" sz="240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it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+mj-lt"/>
              <a:buAutoNum type="alphaLcPeriod" startAt="4"/>
            </a:pPr>
            <a:r>
              <a:rPr kumimoji="0" lang="en-US" sz="240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kumimoji="0" lang="en-US" sz="240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an environment where members (like undisciplined children) realize how far they can go without any discipline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2200" baseline="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</a:t>
            </a:r>
            <a:r>
              <a:rPr lang="en-US" sz="2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lot of services – nothing is said or done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kumimoji="0" lang="en-US" sz="220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Participate</a:t>
            </a:r>
            <a:r>
              <a:rPr kumimoji="0" lang="en-US" sz="220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in worldliness – no action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2200" baseline="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Divorce and remarry – no questions asked</a:t>
            </a:r>
            <a:endParaRPr kumimoji="0" lang="en-US" sz="2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946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587134" y="3059121"/>
            <a:ext cx="685800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Forgotten Command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5283" y="231296"/>
            <a:ext cx="703052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been forgotten at Corinth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Forgotten in many churches today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Can forget a command in different ways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churches forget to </a:t>
            </a:r>
            <a:r>
              <a:rPr lang="en-US" sz="2400" i="1" u="sng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</a:t>
            </a:r>
            <a:r>
              <a:rPr lang="en-US" sz="2400" i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it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Some churches forget to </a:t>
            </a:r>
            <a:r>
              <a:rPr kumimoji="0" lang="en-US" sz="2400" i="1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kumimoji="0" lang="en-US" sz="240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only is withdrawal forgotten…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+mj-lt"/>
              <a:buAutoNum type="alphaLcPeriod"/>
            </a:pPr>
            <a:r>
              <a:rPr lang="en-US" sz="24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preventative discipline (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teaching, etc.) is missing</a:t>
            </a:r>
          </a:p>
          <a:p>
            <a:pPr marL="1371600" lvl="2" indent="-457200">
              <a:buFont typeface="+mj-lt"/>
              <a:buAutoNum type="alphaLcPeriod"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Rebuke</a:t>
            </a:r>
            <a:r>
              <a:rPr kumimoji="0" lang="en-US" sz="24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&amp; correction (that should precede any withdrawal) is missing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828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587134" y="3059121"/>
            <a:ext cx="685800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Forgotten Command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5282" y="231296"/>
            <a:ext cx="741871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been forgotten at Corinth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Forgotten in many churches today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it forgotten?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Not taught</a:t>
            </a:r>
            <a:r>
              <a:rPr kumimoji="0" lang="en-US" sz="2400" i="1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– thus, have a generation that doesn’t know what the Bible says on subject (Jud. 2:10)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u="sng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seen it at work 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Using human wisdom – know a better way                </a:t>
            </a:r>
            <a:r>
              <a:rPr kumimoji="0" lang="en-US" sz="24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(cf. Rom. 11:34)</a:t>
            </a:r>
          </a:p>
        </p:txBody>
      </p:sp>
    </p:spTree>
    <p:extLst>
      <p:ext uri="{BB962C8B-B14F-4D97-AF65-F5344CB8AC3E}">
        <p14:creationId xmlns:p14="http://schemas.microsoft.com/office/powerpoint/2010/main" val="1679921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587134" y="3059121"/>
            <a:ext cx="685800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Forgotten Command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5282" y="231296"/>
            <a:ext cx="741871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been forgotten at Corinth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Forgotten in many churches today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it forgotten?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 startAt="4"/>
            </a:pPr>
            <a:r>
              <a:rPr lang="en-US" sz="2400" i="1" u="sng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Easier course </a:t>
            </a:r>
            <a:r>
              <a:rPr lang="en-US" sz="2400" i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because it can be unpleasant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kumimoji="0" lang="en-US" sz="2400" i="1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Seen it abused </a:t>
            </a:r>
            <a:r>
              <a:rPr kumimoji="0" lang="en-US" sz="24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(yet Lord’s Supper, Baptism &amp; Gospel)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-US" sz="2400" i="1" u="sng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Afraid</a:t>
            </a:r>
            <a:r>
              <a:rPr lang="en-US" sz="2400" i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371600" lvl="2" indent="-457200">
              <a:buFont typeface="+mj-lt"/>
              <a:buAutoNum type="alphaLcPeriod"/>
            </a:pPr>
            <a:r>
              <a:rPr kumimoji="0" lang="en-US" sz="24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Hurt feelings (one in sin or their family)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 relationships</a:t>
            </a:r>
            <a:endParaRPr kumimoji="0" lang="en-US" sz="240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+mj-lt"/>
              <a:buAutoNum type="alphaLcPeriod"/>
            </a:pPr>
            <a:r>
              <a:rPr lang="en-US" sz="2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 people away</a:t>
            </a:r>
          </a:p>
          <a:p>
            <a:pPr marL="1371600" lvl="2" indent="-457200">
              <a:buFont typeface="+mj-lt"/>
              <a:buAutoNum type="alphaLcPeriod"/>
            </a:pPr>
            <a:r>
              <a:rPr kumimoji="0" lang="en-US" sz="24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Losing members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Losing money</a:t>
            </a:r>
          </a:p>
          <a:p>
            <a:pPr marL="1371600" lvl="2" indent="-457200">
              <a:buFont typeface="+mj-lt"/>
              <a:buAutoNum type="alphaLcPeriod"/>
            </a:pPr>
            <a:r>
              <a:rPr kumimoji="0" lang="en-US" sz="24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Lawsuits</a:t>
            </a:r>
          </a:p>
        </p:txBody>
      </p:sp>
    </p:spTree>
    <p:extLst>
      <p:ext uri="{BB962C8B-B14F-4D97-AF65-F5344CB8AC3E}">
        <p14:creationId xmlns:p14="http://schemas.microsoft.com/office/powerpoint/2010/main" val="1673739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328" y="220512"/>
            <a:ext cx="7573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Saving the Erring, the Church, Our Families, and Ourselves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7700" y="2477251"/>
            <a:ext cx="7470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Forgotten Command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Misunderstood Command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1207699" y="742230"/>
            <a:ext cx="7470476" cy="1248321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Forgotten &amp; Misunderstood Command</a:t>
            </a:r>
          </a:p>
        </p:txBody>
      </p:sp>
    </p:spTree>
    <p:extLst>
      <p:ext uri="{BB962C8B-B14F-4D97-AF65-F5344CB8AC3E}">
        <p14:creationId xmlns:p14="http://schemas.microsoft.com/office/powerpoint/2010/main" val="1532063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587134" y="3059121"/>
            <a:ext cx="685800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Misunderstood Command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1515" y="2358187"/>
            <a:ext cx="5743075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What it is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How it is practiced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What it means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01515" y="641684"/>
            <a:ext cx="6272464" cy="1600438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Some Brethren</a:t>
            </a:r>
          </a:p>
          <a:p>
            <a:pPr algn="ctr"/>
            <a:r>
              <a:rPr lang="en-US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Misunderstand</a:t>
            </a:r>
          </a:p>
          <a:p>
            <a:pPr algn="ctr"/>
            <a:endParaRPr lang="en-US" sz="1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336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1_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12546</TotalTime>
  <Words>651</Words>
  <Application>Microsoft Office PowerPoint</Application>
  <PresentationFormat>On-screen Show (4:3)</PresentationFormat>
  <Paragraphs>115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Franklin Gothic Book</vt:lpstr>
      <vt:lpstr>Wingdings</vt:lpstr>
      <vt:lpstr>Crop</vt:lpstr>
      <vt:lpstr>1_Crop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Donnie V. Rader</dc:creator>
  <cp:lastModifiedBy>Kevin Stilts</cp:lastModifiedBy>
  <cp:revision>122</cp:revision>
  <cp:lastPrinted>2017-11-16T12:11:54Z</cp:lastPrinted>
  <dcterms:created xsi:type="dcterms:W3CDTF">2016-11-30T03:26:17Z</dcterms:created>
  <dcterms:modified xsi:type="dcterms:W3CDTF">2019-05-26T18:04:19Z</dcterms:modified>
</cp:coreProperties>
</file>