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8" r:id="rId5"/>
    <p:sldId id="269" r:id="rId6"/>
    <p:sldId id="270" r:id="rId7"/>
    <p:sldId id="27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82295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Who is Paul addressing?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“Children” – “a child”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If you have not left your parents’ house and started life on your own, this divine instruction applies to you!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What am I to do?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“Obey your parents”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Obey – “to listen, hear, harken”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Deuteronomy 6:4-5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Romans 1:30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 Timothy 3:2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is serious about children obeying parents; are you?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what extent do I obey?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all things”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the Lord”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 what extent do I obey?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Subjecting your will to your parents’ will (Luke 2:51)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Following your parents’ teaching, not your own “think so” (Proverbs 1:8; 2:1-2; 3:1; 4:1-2; 5:1; 7:1)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Children, are you obeying your parents in all things in the Lord?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Why do I obey?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“For this is right”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Corinthians 14:33, 40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“Well-pleasing to the Lord”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Children, are you obeying God by doing what is right: obeying your parents?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6:1; Colossians 3:20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a Child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262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About My Father’s Will</vt:lpstr>
      <vt:lpstr>Who is Paul addressing?</vt:lpstr>
      <vt:lpstr>What am I to do?</vt:lpstr>
      <vt:lpstr>To what extent do I obey?</vt:lpstr>
      <vt:lpstr>To what extent do I obey?</vt:lpstr>
      <vt:lpstr>Why do I obey?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College View</cp:lastModifiedBy>
  <cp:revision>32</cp:revision>
  <dcterms:created xsi:type="dcterms:W3CDTF">2019-02-02T01:26:43Z</dcterms:created>
  <dcterms:modified xsi:type="dcterms:W3CDTF">2019-05-26T15:43:19Z</dcterms:modified>
</cp:coreProperties>
</file>