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3" r:id="rId2"/>
    <p:sldId id="256" r:id="rId3"/>
    <p:sldId id="257" r:id="rId4"/>
    <p:sldId id="258" r:id="rId5"/>
    <p:sldId id="277" r:id="rId6"/>
    <p:sldId id="278" r:id="rId7"/>
    <p:sldId id="276" r:id="rId8"/>
    <p:sldId id="279" r:id="rId9"/>
    <p:sldId id="282" r:id="rId10"/>
    <p:sldId id="281" r:id="rId11"/>
    <p:sldId id="280" r:id="rId12"/>
    <p:sldId id="275" r:id="rId13"/>
    <p:sldId id="259" r:id="rId14"/>
    <p:sldId id="260" r:id="rId15"/>
    <p:sldId id="266" r:id="rId16"/>
    <p:sldId id="264" r:id="rId17"/>
    <p:sldId id="268" r:id="rId18"/>
    <p:sldId id="267" r:id="rId19"/>
    <p:sldId id="265" r:id="rId20"/>
    <p:sldId id="271" r:id="rId21"/>
    <p:sldId id="270" r:id="rId22"/>
    <p:sldId id="263" r:id="rId23"/>
    <p:sldId id="274" r:id="rId24"/>
    <p:sldId id="273" r:id="rId25"/>
    <p:sldId id="262" r:id="rId26"/>
    <p:sldId id="269" r:id="rId27"/>
    <p:sldId id="26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EF03-4B46-4E5D-B2A5-F6A0F4E1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99CDF-2986-487E-B387-54BE97C275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43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D550-0FF1-47C3-9629-4DB4BC9C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760" y="0"/>
            <a:ext cx="2875280" cy="1151965"/>
          </a:xfrm>
        </p:spPr>
        <p:txBody>
          <a:bodyPr/>
          <a:lstStyle/>
          <a:p>
            <a:r>
              <a:rPr lang="en-US" dirty="0"/>
              <a:t>San Juan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C3CFDFDD-CD5F-4447-B20F-56AF48589DD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77200" cy="647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0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D550-0FF1-47C3-9629-4DB4BC9C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760" y="0"/>
            <a:ext cx="2875280" cy="1151965"/>
          </a:xfrm>
        </p:spPr>
        <p:txBody>
          <a:bodyPr/>
          <a:lstStyle/>
          <a:p>
            <a:r>
              <a:rPr lang="en-US" dirty="0"/>
              <a:t>San Juan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3D00831-BABA-451A-A743-DA2F59FC929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26400" cy="64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3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D550-0FF1-47C3-9629-4DB4BC9C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760" y="0"/>
            <a:ext cx="2875280" cy="1151965"/>
          </a:xfrm>
        </p:spPr>
        <p:txBody>
          <a:bodyPr/>
          <a:lstStyle/>
          <a:p>
            <a:r>
              <a:rPr lang="en-US" dirty="0"/>
              <a:t>San Juan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1161F48-F370-4289-A10F-CDFF76A0F80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0880" cy="63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6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B0723-D65E-4D70-B51A-8B129069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881" y="599440"/>
            <a:ext cx="2738119" cy="913205"/>
          </a:xfrm>
        </p:spPr>
        <p:txBody>
          <a:bodyPr>
            <a:normAutofit fontScale="90000"/>
          </a:bodyPr>
          <a:lstStyle/>
          <a:p>
            <a:r>
              <a:rPr lang="en-US" dirty="0"/>
              <a:t>Joel Holt</a:t>
            </a:r>
            <a:br>
              <a:rPr lang="en-US" dirty="0"/>
            </a:br>
            <a:r>
              <a:rPr lang="en-US" dirty="0"/>
              <a:t>Anna</a:t>
            </a:r>
            <a:br>
              <a:rPr lang="en-US" dirty="0"/>
            </a:br>
            <a:r>
              <a:rPr lang="en-US" dirty="0"/>
              <a:t>Tabitha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4F7A97-5D22-4CA4-97E4-6D2BD83DCD9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0"/>
            <a:ext cx="5897879" cy="56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FADDF4A-BF37-423B-AD09-5076D549E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0"/>
            <a:ext cx="5485130" cy="56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17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B6E71-C376-4152-9A70-7C51111FF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5582919" cy="1151965"/>
          </a:xfrm>
        </p:spPr>
        <p:txBody>
          <a:bodyPr/>
          <a:lstStyle/>
          <a:p>
            <a:r>
              <a:rPr lang="en-US" dirty="0"/>
              <a:t>Caleb Westbrook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89E9DD-F120-4C02-B04D-2EA52BD6B45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7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47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CD68-5D7C-4B93-BB2A-282D829C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161" y="0"/>
            <a:ext cx="4089399" cy="15431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church in </a:t>
            </a:r>
            <a:br>
              <a:rPr lang="en-US" dirty="0"/>
            </a:br>
            <a:r>
              <a:rPr lang="en-US" dirty="0"/>
              <a:t>San Juan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4B1D69A-1F09-4D93-8C6B-AB803CE6109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3925" cy="647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271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CD68-5D7C-4B93-BB2A-282D829C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161" y="0"/>
            <a:ext cx="4089399" cy="15431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church in </a:t>
            </a:r>
            <a:br>
              <a:rPr lang="en-US" dirty="0"/>
            </a:br>
            <a:r>
              <a:rPr lang="en-US" dirty="0"/>
              <a:t>San Juan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8993A7C-0DE5-45FA-8D40-A5028E0DC89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3925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65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CD68-5D7C-4B93-BB2A-282D829C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161" y="0"/>
            <a:ext cx="4089399" cy="15431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church in </a:t>
            </a:r>
            <a:br>
              <a:rPr lang="en-US" dirty="0"/>
            </a:br>
            <a:r>
              <a:rPr lang="en-US" dirty="0"/>
              <a:t>San Juan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E5D81E4-4388-48DB-A12E-15040342F81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3925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24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CD68-5D7C-4B93-BB2A-282D829C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161" y="0"/>
            <a:ext cx="4089399" cy="15431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church in </a:t>
            </a:r>
            <a:br>
              <a:rPr lang="en-US" dirty="0"/>
            </a:br>
            <a:r>
              <a:rPr lang="en-US" dirty="0"/>
              <a:t>San Juan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65C3596-5799-49BB-87DC-89F0FBA760A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" y="0"/>
            <a:ext cx="7345045" cy="646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90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CD68-5D7C-4B93-BB2A-282D829C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161" y="0"/>
            <a:ext cx="4089399" cy="15431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church in </a:t>
            </a:r>
            <a:br>
              <a:rPr lang="en-US" dirty="0"/>
            </a:br>
            <a:r>
              <a:rPr lang="en-US" dirty="0"/>
              <a:t>San Juan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9E64112-3B6F-417F-8B57-88616C0B9CC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3925" cy="644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B631-B2E3-4AD7-BF90-E16948514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Puerto Rico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D2B23-7E8C-49B8-B172-7425970321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32551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CD68-5D7C-4B93-BB2A-282D829C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161" y="0"/>
            <a:ext cx="4089399" cy="15431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church in </a:t>
            </a:r>
            <a:br>
              <a:rPr lang="en-US" dirty="0"/>
            </a:br>
            <a:r>
              <a:rPr lang="en-US" dirty="0"/>
              <a:t>San Juan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908AD89-F7FC-42C5-8613-BB9583F5005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57161" cy="646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12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CD68-5D7C-4B93-BB2A-282D829C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161" y="0"/>
            <a:ext cx="4089399" cy="15431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church in </a:t>
            </a:r>
            <a:br>
              <a:rPr lang="en-US" dirty="0"/>
            </a:br>
            <a:r>
              <a:rPr lang="en-US" dirty="0"/>
              <a:t>San Juan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8511303-F585-48B5-92C1-DC0359D60EF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70800" cy="6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76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CD68-5D7C-4B93-BB2A-282D829C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161" y="0"/>
            <a:ext cx="4089399" cy="15431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church in </a:t>
            </a:r>
            <a:br>
              <a:rPr lang="en-US" dirty="0"/>
            </a:br>
            <a:r>
              <a:rPr lang="en-US" dirty="0"/>
              <a:t>San Juan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E52DB7F-1AF6-4382-B267-656C83CF7D1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04480" cy="6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99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CD68-5D7C-4B93-BB2A-282D829C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161" y="0"/>
            <a:ext cx="4089399" cy="15431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church in </a:t>
            </a:r>
            <a:br>
              <a:rPr lang="en-US" dirty="0"/>
            </a:br>
            <a:r>
              <a:rPr lang="en-US" dirty="0"/>
              <a:t>San Juan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3B378A0-FCF5-450A-9FF1-7A7C2E899DA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3925" cy="64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28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CD68-5D7C-4B93-BB2A-282D829C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161" y="0"/>
            <a:ext cx="4089399" cy="15431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church in </a:t>
            </a:r>
            <a:br>
              <a:rPr lang="en-US" dirty="0"/>
            </a:br>
            <a:r>
              <a:rPr lang="en-US" dirty="0"/>
              <a:t>San Juan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BA1252-CE01-4311-8B71-989FDBCD052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351987" y="-351989"/>
            <a:ext cx="6421120" cy="7125097"/>
          </a:xfrm>
        </p:spPr>
      </p:pic>
    </p:spTree>
    <p:extLst>
      <p:ext uri="{BB962C8B-B14F-4D97-AF65-F5344CB8AC3E}">
        <p14:creationId xmlns:p14="http://schemas.microsoft.com/office/powerpoint/2010/main" val="32512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CD68-5D7C-4B93-BB2A-282D829C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161" y="0"/>
            <a:ext cx="4089399" cy="15431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church in </a:t>
            </a:r>
            <a:br>
              <a:rPr lang="en-US" dirty="0"/>
            </a:br>
            <a:r>
              <a:rPr lang="en-US" dirty="0"/>
              <a:t>San Juan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5D7006BB-9AAB-45F1-95A7-C36A24C095A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07120" cy="64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47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CD68-5D7C-4B93-BB2A-282D829C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161" y="0"/>
            <a:ext cx="4089399" cy="15431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church in </a:t>
            </a:r>
            <a:br>
              <a:rPr lang="en-US" dirty="0"/>
            </a:br>
            <a:r>
              <a:rPr lang="en-US" dirty="0"/>
              <a:t>Venezuela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D87262-230E-4F66-B357-7F7AD9DCA5A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483254" cy="6756400"/>
          </a:xfrm>
        </p:spPr>
      </p:pic>
    </p:spTree>
    <p:extLst>
      <p:ext uri="{BB962C8B-B14F-4D97-AF65-F5344CB8AC3E}">
        <p14:creationId xmlns:p14="http://schemas.microsoft.com/office/powerpoint/2010/main" val="3550888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CD68-5D7C-4B93-BB2A-282D829C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161" y="0"/>
            <a:ext cx="4089399" cy="15431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church in </a:t>
            </a:r>
            <a:br>
              <a:rPr lang="en-US" dirty="0"/>
            </a:br>
            <a:r>
              <a:rPr lang="en-US" dirty="0"/>
              <a:t>San Juan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9D4EE-83F0-4F77-A87A-E6E37572F2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2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2634-A2CA-46CD-9E10-220C18A6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847952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The island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CCB21-3057-4B71-82AC-D31AA96127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220" y="847952"/>
            <a:ext cx="10722288" cy="4526634"/>
          </a:xfrm>
        </p:spPr>
        <p:txBody>
          <a:bodyPr>
            <a:normAutofit/>
          </a:bodyPr>
          <a:lstStyle/>
          <a:p>
            <a:r>
              <a:rPr lang="en-US" sz="3200" dirty="0"/>
              <a:t>100 miles long</a:t>
            </a:r>
          </a:p>
          <a:p>
            <a:r>
              <a:rPr lang="en-US" sz="3200" dirty="0"/>
              <a:t>30 miles wide</a:t>
            </a:r>
          </a:p>
          <a:p>
            <a:r>
              <a:rPr lang="en-US" sz="3200" dirty="0"/>
              <a:t>3.5 million people</a:t>
            </a:r>
          </a:p>
          <a:p>
            <a:r>
              <a:rPr lang="en-US" sz="3200" dirty="0"/>
              <a:t>1.5 million in San </a:t>
            </a:r>
            <a:r>
              <a:rPr lang="en-US" sz="3200" dirty="0" err="1"/>
              <a:t>juan</a:t>
            </a:r>
            <a:endParaRPr lang="en-US" sz="3200" dirty="0"/>
          </a:p>
          <a:p>
            <a:r>
              <a:rPr lang="en-US" sz="3200" dirty="0"/>
              <a:t>All but a few basic products are shipped in to the country</a:t>
            </a:r>
          </a:p>
          <a:p>
            <a:r>
              <a:rPr lang="en-US" sz="3200" dirty="0"/>
              <a:t>Two churches on the island: San </a:t>
            </a:r>
            <a:r>
              <a:rPr lang="en-US" sz="3200" dirty="0" err="1"/>
              <a:t>juan</a:t>
            </a:r>
            <a:r>
              <a:rPr lang="en-US" sz="3200" dirty="0"/>
              <a:t> and san </a:t>
            </a:r>
            <a:r>
              <a:rPr lang="en-US" sz="3200" dirty="0" err="1"/>
              <a:t>sabastian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061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D33B8-45BD-4C5F-8BD9-161E85A12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64AD24-A590-4F79-A830-AD994D52ADB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0894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EE1ABC9-1DFE-45A3-8B9F-06413D5BFC66}"/>
              </a:ext>
            </a:extLst>
          </p:cNvPr>
          <p:cNvSpPr/>
          <p:nvPr/>
        </p:nvSpPr>
        <p:spPr>
          <a:xfrm>
            <a:off x="3817856" y="2066365"/>
            <a:ext cx="914400" cy="9144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D550-0FF1-47C3-9629-4DB4BC9C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241" y="0"/>
            <a:ext cx="5257799" cy="1151965"/>
          </a:xfrm>
        </p:spPr>
        <p:txBody>
          <a:bodyPr/>
          <a:lstStyle/>
          <a:p>
            <a:r>
              <a:rPr lang="en-US" dirty="0"/>
              <a:t>The countryside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6F275C2-85A5-4FF6-A322-9D92967E198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54720" cy="646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2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D550-0FF1-47C3-9629-4DB4BC9C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241" y="0"/>
            <a:ext cx="5257799" cy="1151965"/>
          </a:xfrm>
        </p:spPr>
        <p:txBody>
          <a:bodyPr/>
          <a:lstStyle/>
          <a:p>
            <a:r>
              <a:rPr lang="en-US" dirty="0"/>
              <a:t>The countryside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BD4E017-3B4B-4A6D-84FF-4B7F84EFD37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6960" cy="644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6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D550-0FF1-47C3-9629-4DB4BC9C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241" y="0"/>
            <a:ext cx="5257799" cy="1151965"/>
          </a:xfrm>
        </p:spPr>
        <p:txBody>
          <a:bodyPr/>
          <a:lstStyle/>
          <a:p>
            <a:r>
              <a:rPr lang="en-US" dirty="0"/>
              <a:t>The countryside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AB1B503-E144-4B63-A0AE-FCB70A29FA9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4456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8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D550-0FF1-47C3-9629-4DB4BC9C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241" y="0"/>
            <a:ext cx="5257799" cy="1151965"/>
          </a:xfrm>
        </p:spPr>
        <p:txBody>
          <a:bodyPr/>
          <a:lstStyle/>
          <a:p>
            <a:r>
              <a:rPr lang="en-US" dirty="0"/>
              <a:t>The countryside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9AE559B-CC8D-4604-8DC1-CAE6E478EAF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3280" cy="63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D550-0FF1-47C3-9629-4DB4BC9C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760" y="0"/>
            <a:ext cx="2875280" cy="1151965"/>
          </a:xfrm>
        </p:spPr>
        <p:txBody>
          <a:bodyPr/>
          <a:lstStyle/>
          <a:p>
            <a:r>
              <a:rPr lang="en-US" dirty="0"/>
              <a:t>San Juan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84C38-A66D-4409-9CB5-AF396158793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1056641" y="-1056642"/>
            <a:ext cx="6421120" cy="8534403"/>
          </a:xfrm>
        </p:spPr>
      </p:pic>
    </p:spTree>
    <p:extLst>
      <p:ext uri="{BB962C8B-B14F-4D97-AF65-F5344CB8AC3E}">
        <p14:creationId xmlns:p14="http://schemas.microsoft.com/office/powerpoint/2010/main" val="2472859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86</TotalTime>
  <Words>101</Words>
  <Application>Microsoft Office PowerPoint</Application>
  <PresentationFormat>Widescreen</PresentationFormat>
  <Paragraphs>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Impact</vt:lpstr>
      <vt:lpstr>Main Event</vt:lpstr>
      <vt:lpstr>PowerPoint Presentation</vt:lpstr>
      <vt:lpstr>Puerto Rico</vt:lpstr>
      <vt:lpstr>The island</vt:lpstr>
      <vt:lpstr>PowerPoint Presentation</vt:lpstr>
      <vt:lpstr>The countryside</vt:lpstr>
      <vt:lpstr>The countryside</vt:lpstr>
      <vt:lpstr>The countryside</vt:lpstr>
      <vt:lpstr>The countryside</vt:lpstr>
      <vt:lpstr>San Juan</vt:lpstr>
      <vt:lpstr>San Juan</vt:lpstr>
      <vt:lpstr>San Juan</vt:lpstr>
      <vt:lpstr>San Juan</vt:lpstr>
      <vt:lpstr>Joel Holt Anna Tabitha</vt:lpstr>
      <vt:lpstr>Caleb Westbrook</vt:lpstr>
      <vt:lpstr>The church in  San Juan</vt:lpstr>
      <vt:lpstr>The church in  San Juan</vt:lpstr>
      <vt:lpstr>The church in  San Juan</vt:lpstr>
      <vt:lpstr>The church in  San Juan</vt:lpstr>
      <vt:lpstr>The church in  San Juan</vt:lpstr>
      <vt:lpstr>The church in  San Juan</vt:lpstr>
      <vt:lpstr>The church in  San Juan</vt:lpstr>
      <vt:lpstr>The church in  San Juan</vt:lpstr>
      <vt:lpstr>The church in  San Juan</vt:lpstr>
      <vt:lpstr>The church in  San Juan</vt:lpstr>
      <vt:lpstr>The church in  San Juan</vt:lpstr>
      <vt:lpstr>The church in  Venezuela </vt:lpstr>
      <vt:lpstr>The church in  San Juan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Paden, Eddie - LCMS Lang. Arts</dc:creator>
  <cp:lastModifiedBy>Paden, Eddie - LCMS Lang. Arts</cp:lastModifiedBy>
  <cp:revision>10</cp:revision>
  <dcterms:created xsi:type="dcterms:W3CDTF">2019-04-12T12:20:15Z</dcterms:created>
  <dcterms:modified xsi:type="dcterms:W3CDTF">2019-04-14T16:35:19Z</dcterms:modified>
</cp:coreProperties>
</file>