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6" r:id="rId6"/>
    <p:sldId id="260" r:id="rId7"/>
    <p:sldId id="262" r:id="rId8"/>
    <p:sldId id="261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7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4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6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1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8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7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16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01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0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18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60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93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1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2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7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60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32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61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65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70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32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48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9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97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58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93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23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72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5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5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3909-B086-43A2-A91E-D6D90089D12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3431-F435-4FA0-AFEB-3B17EC37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3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3909-B086-43A2-A91E-D6D90089D1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3431-F435-4FA0-AFEB-3B17EC37ED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3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3909-B086-43A2-A91E-D6D90089D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3431-F435-4FA0-AFEB-3B17EC37E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8" y="0"/>
            <a:ext cx="915509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828800"/>
            <a:ext cx="7315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6400800" cy="3200400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Appointing</a:t>
            </a:r>
            <a:r>
              <a:rPr lang="en-US" sz="7200" dirty="0">
                <a:latin typeface="Arial Black" panose="020B0A04020102020204" pitchFamily="34" charset="0"/>
              </a:rPr>
              <a:t/>
            </a:r>
            <a:br>
              <a:rPr lang="en-US" sz="7200" dirty="0">
                <a:latin typeface="Arial Black" panose="020B0A04020102020204" pitchFamily="34" charset="0"/>
              </a:rPr>
            </a:br>
            <a:r>
              <a:rPr lang="en-US" sz="7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DEACONS</a:t>
            </a:r>
            <a:endParaRPr lang="en-US" sz="7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357"/>
            <a:ext cx="9144000" cy="168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10357"/>
            <a:ext cx="3657600" cy="1686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Shared </a:t>
            </a:r>
            <a:r>
              <a:rPr lang="en-US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SERVICE</a:t>
            </a:r>
            <a:endParaRPr lang="en-US" sz="53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1:1; 1 Corinthians 3:5-9; Galatians 1:10; Philippians 1:1; 1 Timothy 1:12; Titus 1:1)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Peter 1:1)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(Jude 1:1)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1:1)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7"/>
            <a:ext cx="3657600" cy="18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357"/>
            <a:ext cx="9144000" cy="168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10357"/>
            <a:ext cx="3657600" cy="1686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Shared </a:t>
            </a:r>
            <a:r>
              <a:rPr lang="en-US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SERVICE</a:t>
            </a:r>
            <a:endParaRPr lang="en-US" sz="53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10:41-45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2:5-8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3:13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7"/>
            <a:ext cx="3657600" cy="18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0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357"/>
            <a:ext cx="9144000" cy="168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10357"/>
            <a:ext cx="3657600" cy="1686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Shared </a:t>
            </a:r>
            <a:r>
              <a:rPr lang="en-US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JOY</a:t>
            </a:r>
            <a:endParaRPr lang="en-US" sz="53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12:15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1:3-5; 4:1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2:19-20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John 3-4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7"/>
            <a:ext cx="3657600" cy="18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72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PowerPoint Presentation</vt:lpstr>
      <vt:lpstr>Appointing DEACONS</vt:lpstr>
      <vt:lpstr>Our Shared SERVICE</vt:lpstr>
      <vt:lpstr>Our Shared SERVICE</vt:lpstr>
      <vt:lpstr>Our Shared JOY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8</cp:revision>
  <dcterms:created xsi:type="dcterms:W3CDTF">2019-04-25T19:39:04Z</dcterms:created>
  <dcterms:modified xsi:type="dcterms:W3CDTF">2019-04-28T15:46:32Z</dcterms:modified>
</cp:coreProperties>
</file>