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5" r:id="rId5"/>
    <p:sldId id="266" r:id="rId6"/>
    <p:sldId id="258" r:id="rId7"/>
    <p:sldId id="269" r:id="rId8"/>
    <p:sldId id="268" r:id="rId9"/>
    <p:sldId id="270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“Learn to engage in good works”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3:14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Acts 10:38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Colossians 1:9-10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6:10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715000"/>
            <a:ext cx="6400799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“Worthless for any good work”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1:16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1:10-15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 Timothy 2:20-21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 Timothy 3:16-17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 an example of good works”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2:7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2:6-8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Timothy 4:12, 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“Zealous for good works”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2:14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2:11-14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Ephesians 2:8-10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Revelation 3:1-3, 14-16, 19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715000"/>
            <a:ext cx="6400799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 ready for every good work”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3:1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Timothy 6:17-19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 Corinthians 8:7-11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"/>
            <a:ext cx="6400800" cy="205755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 careful to engage in good works”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3:8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Titus 3:4-7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Acts 9:36, 39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Timothy 5:9-10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Romans 12:9-21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Instructions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Works”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1-3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Doing “Good Works”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237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About My Father’s Will</vt:lpstr>
      <vt:lpstr>“Worthless for any good work”</vt:lpstr>
      <vt:lpstr>“Be an example of good works”</vt:lpstr>
      <vt:lpstr>“Zealous for good works”</vt:lpstr>
      <vt:lpstr>PowerPoint Presentation</vt:lpstr>
      <vt:lpstr>About My Father’s Will</vt:lpstr>
      <vt:lpstr>“Be ready for every good work”</vt:lpstr>
      <vt:lpstr>“Be careful to engage in good works”</vt:lpstr>
      <vt:lpstr>“Learn to engage in good works”</vt:lpstr>
      <vt:lpstr>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College View</cp:lastModifiedBy>
  <cp:revision>30</cp:revision>
  <dcterms:created xsi:type="dcterms:W3CDTF">2019-02-02T01:26:43Z</dcterms:created>
  <dcterms:modified xsi:type="dcterms:W3CDTF">2019-04-21T21:56:22Z</dcterms:modified>
</cp:coreProperties>
</file>