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1" r:id="rId2"/>
    <p:sldId id="262" r:id="rId3"/>
    <p:sldId id="263" r:id="rId4"/>
    <p:sldId id="264" r:id="rId5"/>
    <p:sldId id="265" r:id="rId6"/>
    <p:sldId id="266" r:id="rId7"/>
    <p:sldId id="267" r:id="rId8"/>
    <p:sldId id="268" r:id="rId9"/>
    <p:sldId id="269" r:id="rId10"/>
    <p:sldId id="271" r:id="rId11"/>
    <p:sldId id="272" r:id="rId12"/>
    <p:sldId id="273" r:id="rId13"/>
    <p:sldId id="275" r:id="rId14"/>
    <p:sldId id="274" r:id="rId15"/>
    <p:sldId id="278" r:id="rId16"/>
    <p:sldId id="270" r:id="rId17"/>
    <p:sldId id="277" r:id="rId18"/>
    <p:sldId id="276" r:id="rId19"/>
    <p:sldId id="280" r:id="rId20"/>
    <p:sldId id="279" r:id="rId2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77507"/>
  </p:normalViewPr>
  <p:slideViewPr>
    <p:cSldViewPr snapToGrid="0" snapToObjects="1">
      <p:cViewPr varScale="1">
        <p:scale>
          <a:sx n="77" d="100"/>
          <a:sy n="77" d="100"/>
        </p:scale>
        <p:origin x="117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EB8EA-042A-DA49-8953-577EE90F2363}" type="datetimeFigureOut">
              <a:rPr lang="es-CL" smtClean="0"/>
              <a:t>16-03-2019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A800E-AE52-634F-ADCD-F6F66B652055}" type="slidenum">
              <a:rPr lang="es-CL" smtClean="0"/>
              <a:t>‹#›</a:t>
            </a:fld>
            <a:endParaRPr lang="es-CL"/>
          </a:p>
        </p:txBody>
      </p:sp>
    </p:spTree>
    <p:extLst>
      <p:ext uri="{BB962C8B-B14F-4D97-AF65-F5344CB8AC3E}">
        <p14:creationId xmlns:p14="http://schemas.microsoft.com/office/powerpoint/2010/main" val="232338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HERE, FIRST CORINTHIANS SAYS THAT GOD IS NOT GOD OF CONFUSION, OF INSTABILITY, DISTURBANCE, DISORDER, DISSENSION OR SEDITIONS. AND WE MUST BE IMITATORS OF GOD. PEACE IS SPIRITUAL PROSPERITY. IT IS INNER TRANQUILITY, IT IS SERENITY IN THE SOUL, WELL-BEING, HARMONY AMONG THE CHILDREN OF GOD.</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3</a:t>
            </a:fld>
            <a:endParaRPr lang="es-CL"/>
          </a:p>
        </p:txBody>
      </p:sp>
    </p:spTree>
    <p:extLst>
      <p:ext uri="{BB962C8B-B14F-4D97-AF65-F5344CB8AC3E}">
        <p14:creationId xmlns:p14="http://schemas.microsoft.com/office/powerpoint/2010/main" val="92881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HERE WE ARE TOLD THAT WE MUST BE SAINTS IN ALL OUR CONDUCT OF LIFE. THE SCRIPTURE DOESN’T SAY EIGHTY OR NINETY PERCENT. IT SAYS ONE HUNDRED PERCENT. WE MUST IMITATE OUR HEAVENLY FATHER IN ALL ASPECTS OF OUR LIVES. IN THIS WAY WE CAN BE HOLY AS GOD IS HOLY.  EPHESIANS 5:1.</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12</a:t>
            </a:fld>
            <a:endParaRPr lang="es-CL"/>
          </a:p>
        </p:txBody>
      </p:sp>
    </p:spTree>
    <p:extLst>
      <p:ext uri="{BB962C8B-B14F-4D97-AF65-F5344CB8AC3E}">
        <p14:creationId xmlns:p14="http://schemas.microsoft.com/office/powerpoint/2010/main" val="3317048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To be received by God, we must depart from all filth and  have no contact with any kind of sin. Sin is filth, a stain on the soul, and we must remove sin and wash ourselves.  The closer we are to Christ, the less we are hit by sin. The closer we are to God, the farther away we are from sin, perfecting holiness in our lives.</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13</a:t>
            </a:fld>
            <a:endParaRPr lang="es-CL"/>
          </a:p>
        </p:txBody>
      </p:sp>
    </p:spTree>
    <p:extLst>
      <p:ext uri="{BB962C8B-B14F-4D97-AF65-F5344CB8AC3E}">
        <p14:creationId xmlns:p14="http://schemas.microsoft.com/office/powerpoint/2010/main" val="4155272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To be received by God, we must depart from all filth and  have no contact with any kind of sin. Sin is filth, a stain on the soul, and we must remove sin and wash ourselves.  The closer we are to Christ, the less we are hit by sin. The closer we are to God, the farther away we are from sin, perfecting holiness in our lives.</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14</a:t>
            </a:fld>
            <a:endParaRPr lang="es-CL"/>
          </a:p>
        </p:txBody>
      </p:sp>
    </p:spTree>
    <p:extLst>
      <p:ext uri="{BB962C8B-B14F-4D97-AF65-F5344CB8AC3E}">
        <p14:creationId xmlns:p14="http://schemas.microsoft.com/office/powerpoint/2010/main" val="2371031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Now we can’t continue living as we did in the past because our life has changed, taking steps to erase the sins Peter enumerates for us . This new life is something strange for people of the world. We must be careful to not come back to sin, because we will have conflict with God and our holiness. We must show fruits of holiness which lead IN THE GOD’S ROUD.</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15</a:t>
            </a:fld>
            <a:endParaRPr lang="es-CL"/>
          </a:p>
        </p:txBody>
      </p:sp>
    </p:spTree>
    <p:extLst>
      <p:ext uri="{BB962C8B-B14F-4D97-AF65-F5344CB8AC3E}">
        <p14:creationId xmlns:p14="http://schemas.microsoft.com/office/powerpoint/2010/main" val="239493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Now we can’t continue living as we did in the past because our life has changed, taking steps to erase the sins Peter enumerates for us . This new life is something strange for people of the world. We must be careful to not come back to sin, because we will have conflict with God and our holiness. We must show fruits of holiness which lead IN THE GOD’S ROUD.</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16</a:t>
            </a:fld>
            <a:endParaRPr lang="es-CL"/>
          </a:p>
        </p:txBody>
      </p:sp>
    </p:spTree>
    <p:extLst>
      <p:ext uri="{BB962C8B-B14F-4D97-AF65-F5344CB8AC3E}">
        <p14:creationId xmlns:p14="http://schemas.microsoft.com/office/powerpoint/2010/main" val="1549055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17</a:t>
            </a:fld>
            <a:endParaRPr lang="es-CL"/>
          </a:p>
        </p:txBody>
      </p:sp>
    </p:spTree>
    <p:extLst>
      <p:ext uri="{BB962C8B-B14F-4D97-AF65-F5344CB8AC3E}">
        <p14:creationId xmlns:p14="http://schemas.microsoft.com/office/powerpoint/2010/main" val="832089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To maintain the hope to see God and conserve the name of the son of God we need to be purified every day in our soul by the Lord’s word. This then allow us to see His face and have His name on our forehead. Without these requirements we never can see the face of God. With these requirements we will be approved by God to enter in His eternal kingdom. Our goal in life is to be at peace and to have holiness in order to realize our goal. to achieve this we must have live that are guided by the God’s word. May it be so with each one of us.</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18</a:t>
            </a:fld>
            <a:endParaRPr lang="es-CL"/>
          </a:p>
        </p:txBody>
      </p:sp>
    </p:spTree>
    <p:extLst>
      <p:ext uri="{BB962C8B-B14F-4D97-AF65-F5344CB8AC3E}">
        <p14:creationId xmlns:p14="http://schemas.microsoft.com/office/powerpoint/2010/main" val="365902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The peace that Jesus leaves us is a spiritual peace based in the promise and in His word.  This is different than the peace the world offers us. Here in the world we can have problems in the physical life, but not spiritually if we are well with God. The peace of Jesus allows us to conquer the troubles of the world. The only manner to have peace in our soul is listening and practicing the truth that Jesus gives us.</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4</a:t>
            </a:fld>
            <a:endParaRPr lang="es-CL"/>
          </a:p>
        </p:txBody>
      </p:sp>
    </p:spTree>
    <p:extLst>
      <p:ext uri="{BB962C8B-B14F-4D97-AF65-F5344CB8AC3E}">
        <p14:creationId xmlns:p14="http://schemas.microsoft.com/office/powerpoint/2010/main" val="1469715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The peace that Jesus leaves us is a spiritual peace based in the promise and in His word.  This is different than the peace the world offers us. Here in the world we can have problems in the physical life, but not spiritually if we are well with God. The peace of Jesus allows us to conquer the troubles of the world. The only manner to have peace in our soul is listening and practicing the truth that Jesus gives us.</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5</a:t>
            </a:fld>
            <a:endParaRPr lang="es-CL"/>
          </a:p>
        </p:txBody>
      </p:sp>
    </p:spTree>
    <p:extLst>
      <p:ext uri="{BB962C8B-B14F-4D97-AF65-F5344CB8AC3E}">
        <p14:creationId xmlns:p14="http://schemas.microsoft.com/office/powerpoint/2010/main" val="58034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NOW IF WE ARE SPIRITUAL PEACEMAKERS WE RECEIVE THE GREATEST BLESSING, BECAUSE WE ARE CALLED CHILDREN OF GOD, A NAME WE (MUST) SHOULD BE PROUD TO BEER . AS CHRISTIANS, WE ARE CONSTRUCTING A PERSONAL ENVIRONMENT OF PEACE IN THIS WORLD THAT WILL CONTINUE IN ETERNITY IN THE PRESENCE OF GOD. EACH ONE OF US HAS THE RESPONSIBILITY TO BE A PEACEMAKER AND RECEIVE THE BLESSING.</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6</a:t>
            </a:fld>
            <a:endParaRPr lang="es-CL"/>
          </a:p>
        </p:txBody>
      </p:sp>
    </p:spTree>
    <p:extLst>
      <p:ext uri="{BB962C8B-B14F-4D97-AF65-F5344CB8AC3E}">
        <p14:creationId xmlns:p14="http://schemas.microsoft.com/office/powerpoint/2010/main" val="310429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AS MUCH AS IS POSSIBLE WITH ALL MEN, BUT WITHOUT VIOLATING THE WORD OF GOD, WE MUST ACT PEACEFULLY.</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7</a:t>
            </a:fld>
            <a:endParaRPr lang="es-CL"/>
          </a:p>
        </p:txBody>
      </p:sp>
    </p:spTree>
    <p:extLst>
      <p:ext uri="{BB962C8B-B14F-4D97-AF65-F5344CB8AC3E}">
        <p14:creationId xmlns:p14="http://schemas.microsoft.com/office/powerpoint/2010/main" val="362906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IN THIS TEXT WE ARE COMMANDED (SENT) TO FOLLOW THE PEACE. PEACE IS AN ESSENTIAL ELEMENT IN OUR RELATIONSHIP WITH GOD AND WITH MEN. WE MUST SEEK THOSE THINGS FOR EQUIPPING ONE ANOTHER TO ACHIEVE THE PEACE.</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8</a:t>
            </a:fld>
            <a:endParaRPr lang="es-CL"/>
          </a:p>
        </p:txBody>
      </p:sp>
    </p:spTree>
    <p:extLst>
      <p:ext uri="{BB962C8B-B14F-4D97-AF65-F5344CB8AC3E}">
        <p14:creationId xmlns:p14="http://schemas.microsoft.com/office/powerpoint/2010/main" val="78851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latin typeface="+mn-lt"/>
                <a:ea typeface="+mn-ea"/>
                <a:cs typeface="+mn-cs"/>
              </a:rPr>
              <a:t>WE HAVE BEEN FOCUSING ON THE THEME OF PEACE. NOW WE TURN OUR ATTENTION TO THE THEME OF HOLINESS.</a:t>
            </a:r>
          </a:p>
          <a:p>
            <a:r>
              <a:rPr lang="es-CL" sz="1200" kern="1200" dirty="0">
                <a:solidFill>
                  <a:schemeClr val="tx1"/>
                </a:solidFill>
                <a:effectLst/>
                <a:latin typeface="+mn-lt"/>
                <a:ea typeface="+mn-ea"/>
                <a:cs typeface="+mn-cs"/>
              </a:rPr>
              <a:t>HOLINESS IS NECESSARY TO SEE GOD. WITHOUT PEACE AND HOLINESS WE CAN’T SEE GOD IN OUR LIVES NOW AND IN ETERNITY.</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9</a:t>
            </a:fld>
            <a:endParaRPr lang="es-CL"/>
          </a:p>
        </p:txBody>
      </p:sp>
    </p:spTree>
    <p:extLst>
      <p:ext uri="{BB962C8B-B14F-4D97-AF65-F5344CB8AC3E}">
        <p14:creationId xmlns:p14="http://schemas.microsoft.com/office/powerpoint/2010/main" val="358589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ONE OF THE VIRTUES IN OUR LIVES THAT WE MUST EXIBIT IS PURE IN HEART, WITH WHICH WE SHALL SEE GOD.</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10</a:t>
            </a:fld>
            <a:endParaRPr lang="es-CL"/>
          </a:p>
        </p:txBody>
      </p:sp>
    </p:spTree>
    <p:extLst>
      <p:ext uri="{BB962C8B-B14F-4D97-AF65-F5344CB8AC3E}">
        <p14:creationId xmlns:p14="http://schemas.microsoft.com/office/powerpoint/2010/main" val="289957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3200" kern="1200" dirty="0">
                <a:solidFill>
                  <a:schemeClr val="tx1"/>
                </a:solidFill>
                <a:effectLst/>
                <a:latin typeface="+mn-lt"/>
                <a:ea typeface="+mn-ea"/>
                <a:cs typeface="+mn-cs"/>
              </a:rPr>
              <a:t>HOW WONDERFUL IT WILL BE TO SEE GOD FACE TO FACE. HOW GREAT IT WILL BE TO KNOW IN PERSON THE MAKER WHO GAVE US THE BEING, FINALLY THE CREATOR OF EVERYTHING WILL BE IN FRONT OF US. WILL WE BE LIKE MOSES IMPRESSED BY SUCH A MAGNANIMOUS EXPERIENCE? I AM SURE IT WILL BE SO. THEN WE MUST BE PREPARED AND READY FOR THAT MOMENT.</a:t>
            </a:r>
          </a:p>
          <a:p>
            <a:endParaRPr lang="es-CL" dirty="0"/>
          </a:p>
        </p:txBody>
      </p:sp>
      <p:sp>
        <p:nvSpPr>
          <p:cNvPr id="4" name="Marcador de número de diapositiva 3"/>
          <p:cNvSpPr>
            <a:spLocks noGrp="1"/>
          </p:cNvSpPr>
          <p:nvPr>
            <p:ph type="sldNum" sz="quarter" idx="5"/>
          </p:nvPr>
        </p:nvSpPr>
        <p:spPr/>
        <p:txBody>
          <a:bodyPr/>
          <a:lstStyle/>
          <a:p>
            <a:fld id="{D60A800E-AE52-634F-ADCD-F6F66B652055}" type="slidenum">
              <a:rPr lang="es-CL" smtClean="0"/>
              <a:t>11</a:t>
            </a:fld>
            <a:endParaRPr lang="es-CL"/>
          </a:p>
        </p:txBody>
      </p:sp>
    </p:spTree>
    <p:extLst>
      <p:ext uri="{BB962C8B-B14F-4D97-AF65-F5344CB8AC3E}">
        <p14:creationId xmlns:p14="http://schemas.microsoft.com/office/powerpoint/2010/main" val="215486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16D4D-9397-0342-9DFF-C68AD8D264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562F111-4BD8-AA48-BCAE-0C92A0CFEE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EFB2B9B-8302-D54F-B14F-30DABDE9B4AE}"/>
              </a:ext>
            </a:extLst>
          </p:cNvPr>
          <p:cNvSpPr>
            <a:spLocks noGrp="1"/>
          </p:cNvSpPr>
          <p:nvPr>
            <p:ph type="dt" sz="half" idx="10"/>
          </p:nvPr>
        </p:nvSpPr>
        <p:spPr/>
        <p:txBody>
          <a:bodyPr/>
          <a:lstStyle/>
          <a:p>
            <a:fld id="{573CD85E-5637-D849-A2D7-16B5472D8158}" type="datetimeFigureOut">
              <a:rPr lang="es-CL" smtClean="0"/>
              <a:t>16-03-2019</a:t>
            </a:fld>
            <a:endParaRPr lang="es-CL"/>
          </a:p>
        </p:txBody>
      </p:sp>
      <p:sp>
        <p:nvSpPr>
          <p:cNvPr id="5" name="Marcador de pie de página 4">
            <a:extLst>
              <a:ext uri="{FF2B5EF4-FFF2-40B4-BE49-F238E27FC236}">
                <a16:creationId xmlns:a16="http://schemas.microsoft.com/office/drawing/2014/main" id="{C8714F9D-AC7F-A341-A78B-D483418FEBB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1F5E993-EE2D-774B-B439-11EE39821E24}"/>
              </a:ext>
            </a:extLst>
          </p:cNvPr>
          <p:cNvSpPr>
            <a:spLocks noGrp="1"/>
          </p:cNvSpPr>
          <p:nvPr>
            <p:ph type="sldNum" sz="quarter" idx="12"/>
          </p:nvPr>
        </p:nvSpPr>
        <p:spPr/>
        <p:txBody>
          <a:bodyPr/>
          <a:lstStyle/>
          <a:p>
            <a:fld id="{B2D0DC92-272D-4240-8CDA-A04BA2147826}" type="slidenum">
              <a:rPr lang="es-CL" smtClean="0"/>
              <a:t>‹#›</a:t>
            </a:fld>
            <a:endParaRPr lang="es-CL"/>
          </a:p>
        </p:txBody>
      </p:sp>
    </p:spTree>
    <p:extLst>
      <p:ext uri="{BB962C8B-B14F-4D97-AF65-F5344CB8AC3E}">
        <p14:creationId xmlns:p14="http://schemas.microsoft.com/office/powerpoint/2010/main" val="405702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A0A3C-86BF-024E-9BBE-C364E16E024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2611F83-8593-0B4B-857C-0086F7CAF550}"/>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D938B852-F907-994D-90C7-7C71A0886B01}"/>
              </a:ext>
            </a:extLst>
          </p:cNvPr>
          <p:cNvSpPr>
            <a:spLocks noGrp="1"/>
          </p:cNvSpPr>
          <p:nvPr>
            <p:ph type="dt" sz="half" idx="10"/>
          </p:nvPr>
        </p:nvSpPr>
        <p:spPr/>
        <p:txBody>
          <a:bodyPr/>
          <a:lstStyle/>
          <a:p>
            <a:fld id="{573CD85E-5637-D849-A2D7-16B5472D8158}" type="datetimeFigureOut">
              <a:rPr lang="es-CL" smtClean="0"/>
              <a:t>16-03-2019</a:t>
            </a:fld>
            <a:endParaRPr lang="es-CL"/>
          </a:p>
        </p:txBody>
      </p:sp>
      <p:sp>
        <p:nvSpPr>
          <p:cNvPr id="5" name="Marcador de pie de página 4">
            <a:extLst>
              <a:ext uri="{FF2B5EF4-FFF2-40B4-BE49-F238E27FC236}">
                <a16:creationId xmlns:a16="http://schemas.microsoft.com/office/drawing/2014/main" id="{A3262D51-71AC-DD45-B8C8-9BFD30C2FD5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14E1274-18FB-2F4D-A0CF-4C3FF14A01C3}"/>
              </a:ext>
            </a:extLst>
          </p:cNvPr>
          <p:cNvSpPr>
            <a:spLocks noGrp="1"/>
          </p:cNvSpPr>
          <p:nvPr>
            <p:ph type="sldNum" sz="quarter" idx="12"/>
          </p:nvPr>
        </p:nvSpPr>
        <p:spPr/>
        <p:txBody>
          <a:bodyPr/>
          <a:lstStyle/>
          <a:p>
            <a:fld id="{B2D0DC92-272D-4240-8CDA-A04BA2147826}" type="slidenum">
              <a:rPr lang="es-CL" smtClean="0"/>
              <a:t>‹#›</a:t>
            </a:fld>
            <a:endParaRPr lang="es-CL"/>
          </a:p>
        </p:txBody>
      </p:sp>
    </p:spTree>
    <p:extLst>
      <p:ext uri="{BB962C8B-B14F-4D97-AF65-F5344CB8AC3E}">
        <p14:creationId xmlns:p14="http://schemas.microsoft.com/office/powerpoint/2010/main" val="329373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FE0A-7344-894B-8317-0971503736A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A361E3D-0B67-B947-A3B8-FD7E766AE78E}"/>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1581C832-65A4-5347-B1B6-74FAA185AA09}"/>
              </a:ext>
            </a:extLst>
          </p:cNvPr>
          <p:cNvSpPr>
            <a:spLocks noGrp="1"/>
          </p:cNvSpPr>
          <p:nvPr>
            <p:ph type="dt" sz="half" idx="10"/>
          </p:nvPr>
        </p:nvSpPr>
        <p:spPr/>
        <p:txBody>
          <a:bodyPr/>
          <a:lstStyle/>
          <a:p>
            <a:fld id="{573CD85E-5637-D849-A2D7-16B5472D8158}" type="datetimeFigureOut">
              <a:rPr lang="es-CL" smtClean="0"/>
              <a:t>16-03-2019</a:t>
            </a:fld>
            <a:endParaRPr lang="es-CL"/>
          </a:p>
        </p:txBody>
      </p:sp>
      <p:sp>
        <p:nvSpPr>
          <p:cNvPr id="5" name="Marcador de pie de página 4">
            <a:extLst>
              <a:ext uri="{FF2B5EF4-FFF2-40B4-BE49-F238E27FC236}">
                <a16:creationId xmlns:a16="http://schemas.microsoft.com/office/drawing/2014/main" id="{141FD7A3-19BE-694F-B2DD-2D4CF39F490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20492A0-5FA7-534A-ACEE-F089492C2E89}"/>
              </a:ext>
            </a:extLst>
          </p:cNvPr>
          <p:cNvSpPr>
            <a:spLocks noGrp="1"/>
          </p:cNvSpPr>
          <p:nvPr>
            <p:ph type="sldNum" sz="quarter" idx="12"/>
          </p:nvPr>
        </p:nvSpPr>
        <p:spPr/>
        <p:txBody>
          <a:bodyPr/>
          <a:lstStyle/>
          <a:p>
            <a:fld id="{B2D0DC92-272D-4240-8CDA-A04BA2147826}" type="slidenum">
              <a:rPr lang="es-CL" smtClean="0"/>
              <a:t>‹#›</a:t>
            </a:fld>
            <a:endParaRPr lang="es-CL"/>
          </a:p>
        </p:txBody>
      </p:sp>
    </p:spTree>
    <p:extLst>
      <p:ext uri="{BB962C8B-B14F-4D97-AF65-F5344CB8AC3E}">
        <p14:creationId xmlns:p14="http://schemas.microsoft.com/office/powerpoint/2010/main" val="241672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8EA44-A1AF-5044-8AA9-9B5CB41D142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7BCEC5E-7D4F-5745-A4F0-7BBF79968A67}"/>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A4F38552-B125-0845-91B0-2A16D1BF65F3}"/>
              </a:ext>
            </a:extLst>
          </p:cNvPr>
          <p:cNvSpPr>
            <a:spLocks noGrp="1"/>
          </p:cNvSpPr>
          <p:nvPr>
            <p:ph type="dt" sz="half" idx="10"/>
          </p:nvPr>
        </p:nvSpPr>
        <p:spPr/>
        <p:txBody>
          <a:bodyPr/>
          <a:lstStyle/>
          <a:p>
            <a:fld id="{573CD85E-5637-D849-A2D7-16B5472D8158}" type="datetimeFigureOut">
              <a:rPr lang="es-CL" smtClean="0"/>
              <a:t>16-03-2019</a:t>
            </a:fld>
            <a:endParaRPr lang="es-CL"/>
          </a:p>
        </p:txBody>
      </p:sp>
      <p:sp>
        <p:nvSpPr>
          <p:cNvPr id="5" name="Marcador de pie de página 4">
            <a:extLst>
              <a:ext uri="{FF2B5EF4-FFF2-40B4-BE49-F238E27FC236}">
                <a16:creationId xmlns:a16="http://schemas.microsoft.com/office/drawing/2014/main" id="{15C99243-B9C5-9C4A-A0FA-C4C3A324AEF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19F2A82-AC67-064F-853B-8179BD02EDF7}"/>
              </a:ext>
            </a:extLst>
          </p:cNvPr>
          <p:cNvSpPr>
            <a:spLocks noGrp="1"/>
          </p:cNvSpPr>
          <p:nvPr>
            <p:ph type="sldNum" sz="quarter" idx="12"/>
          </p:nvPr>
        </p:nvSpPr>
        <p:spPr/>
        <p:txBody>
          <a:bodyPr/>
          <a:lstStyle/>
          <a:p>
            <a:fld id="{B2D0DC92-272D-4240-8CDA-A04BA2147826}" type="slidenum">
              <a:rPr lang="es-CL" smtClean="0"/>
              <a:t>‹#›</a:t>
            </a:fld>
            <a:endParaRPr lang="es-CL"/>
          </a:p>
        </p:txBody>
      </p:sp>
    </p:spTree>
    <p:extLst>
      <p:ext uri="{BB962C8B-B14F-4D97-AF65-F5344CB8AC3E}">
        <p14:creationId xmlns:p14="http://schemas.microsoft.com/office/powerpoint/2010/main" val="420938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6511E-5808-B04A-8D23-419373BC15E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C8650EA-19B4-DA42-A327-7C9865B1E0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CBCE5313-8CFA-EA44-9FC2-B76273DDF06E}"/>
              </a:ext>
            </a:extLst>
          </p:cNvPr>
          <p:cNvSpPr>
            <a:spLocks noGrp="1"/>
          </p:cNvSpPr>
          <p:nvPr>
            <p:ph type="dt" sz="half" idx="10"/>
          </p:nvPr>
        </p:nvSpPr>
        <p:spPr/>
        <p:txBody>
          <a:bodyPr/>
          <a:lstStyle/>
          <a:p>
            <a:fld id="{573CD85E-5637-D849-A2D7-16B5472D8158}" type="datetimeFigureOut">
              <a:rPr lang="es-CL" smtClean="0"/>
              <a:t>16-03-2019</a:t>
            </a:fld>
            <a:endParaRPr lang="es-CL"/>
          </a:p>
        </p:txBody>
      </p:sp>
      <p:sp>
        <p:nvSpPr>
          <p:cNvPr id="5" name="Marcador de pie de página 4">
            <a:extLst>
              <a:ext uri="{FF2B5EF4-FFF2-40B4-BE49-F238E27FC236}">
                <a16:creationId xmlns:a16="http://schemas.microsoft.com/office/drawing/2014/main" id="{CD1412E0-3648-5C45-9C35-52B5D144877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E51D071-3140-D94A-8597-2612BB2071C8}"/>
              </a:ext>
            </a:extLst>
          </p:cNvPr>
          <p:cNvSpPr>
            <a:spLocks noGrp="1"/>
          </p:cNvSpPr>
          <p:nvPr>
            <p:ph type="sldNum" sz="quarter" idx="12"/>
          </p:nvPr>
        </p:nvSpPr>
        <p:spPr/>
        <p:txBody>
          <a:bodyPr/>
          <a:lstStyle/>
          <a:p>
            <a:fld id="{B2D0DC92-272D-4240-8CDA-A04BA2147826}" type="slidenum">
              <a:rPr lang="es-CL" smtClean="0"/>
              <a:t>‹#›</a:t>
            </a:fld>
            <a:endParaRPr lang="es-CL"/>
          </a:p>
        </p:txBody>
      </p:sp>
    </p:spTree>
    <p:extLst>
      <p:ext uri="{BB962C8B-B14F-4D97-AF65-F5344CB8AC3E}">
        <p14:creationId xmlns:p14="http://schemas.microsoft.com/office/powerpoint/2010/main" val="19592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8EFA3-A1E3-8C4C-AA41-20EF6B8D6C5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6F0D8F8-492C-7346-B733-1C201AAAF5B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22266968-9D82-584D-8988-83FEA1789FF4}"/>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79BEE847-8391-6249-987E-E2CC02991EA3}"/>
              </a:ext>
            </a:extLst>
          </p:cNvPr>
          <p:cNvSpPr>
            <a:spLocks noGrp="1"/>
          </p:cNvSpPr>
          <p:nvPr>
            <p:ph type="dt" sz="half" idx="10"/>
          </p:nvPr>
        </p:nvSpPr>
        <p:spPr/>
        <p:txBody>
          <a:bodyPr/>
          <a:lstStyle/>
          <a:p>
            <a:fld id="{573CD85E-5637-D849-A2D7-16B5472D8158}" type="datetimeFigureOut">
              <a:rPr lang="es-CL" smtClean="0"/>
              <a:t>16-03-2019</a:t>
            </a:fld>
            <a:endParaRPr lang="es-CL"/>
          </a:p>
        </p:txBody>
      </p:sp>
      <p:sp>
        <p:nvSpPr>
          <p:cNvPr id="6" name="Marcador de pie de página 5">
            <a:extLst>
              <a:ext uri="{FF2B5EF4-FFF2-40B4-BE49-F238E27FC236}">
                <a16:creationId xmlns:a16="http://schemas.microsoft.com/office/drawing/2014/main" id="{372C64D4-243D-BD45-B480-E00394360CE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194CF-9400-534A-9D6E-4A3158B49BF5}"/>
              </a:ext>
            </a:extLst>
          </p:cNvPr>
          <p:cNvSpPr>
            <a:spLocks noGrp="1"/>
          </p:cNvSpPr>
          <p:nvPr>
            <p:ph type="sldNum" sz="quarter" idx="12"/>
          </p:nvPr>
        </p:nvSpPr>
        <p:spPr/>
        <p:txBody>
          <a:bodyPr/>
          <a:lstStyle/>
          <a:p>
            <a:fld id="{B2D0DC92-272D-4240-8CDA-A04BA2147826}" type="slidenum">
              <a:rPr lang="es-CL" smtClean="0"/>
              <a:t>‹#›</a:t>
            </a:fld>
            <a:endParaRPr lang="es-CL"/>
          </a:p>
        </p:txBody>
      </p:sp>
    </p:spTree>
    <p:extLst>
      <p:ext uri="{BB962C8B-B14F-4D97-AF65-F5344CB8AC3E}">
        <p14:creationId xmlns:p14="http://schemas.microsoft.com/office/powerpoint/2010/main" val="99277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56CDA-6443-FC4F-A438-58764209E27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043B2B3-1A6A-D84F-ADDF-022FBDD8B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77FD047E-9D20-6C48-B19A-7C85D94C6939}"/>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5D850D6E-CFDF-B04C-B7DB-5AAE574CA8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440AA9AA-B514-894F-A08B-785A885A419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34AE04BF-7DE5-0243-9AB7-8B4555DA8293}"/>
              </a:ext>
            </a:extLst>
          </p:cNvPr>
          <p:cNvSpPr>
            <a:spLocks noGrp="1"/>
          </p:cNvSpPr>
          <p:nvPr>
            <p:ph type="dt" sz="half" idx="10"/>
          </p:nvPr>
        </p:nvSpPr>
        <p:spPr/>
        <p:txBody>
          <a:bodyPr/>
          <a:lstStyle/>
          <a:p>
            <a:fld id="{573CD85E-5637-D849-A2D7-16B5472D8158}" type="datetimeFigureOut">
              <a:rPr lang="es-CL" smtClean="0"/>
              <a:t>16-03-2019</a:t>
            </a:fld>
            <a:endParaRPr lang="es-CL"/>
          </a:p>
        </p:txBody>
      </p:sp>
      <p:sp>
        <p:nvSpPr>
          <p:cNvPr id="8" name="Marcador de pie de página 7">
            <a:extLst>
              <a:ext uri="{FF2B5EF4-FFF2-40B4-BE49-F238E27FC236}">
                <a16:creationId xmlns:a16="http://schemas.microsoft.com/office/drawing/2014/main" id="{8B5338B0-1D9A-4F4F-8A95-95CDD3E12EC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9B9AE6D1-91CA-7D42-8128-87369F4A8562}"/>
              </a:ext>
            </a:extLst>
          </p:cNvPr>
          <p:cNvSpPr>
            <a:spLocks noGrp="1"/>
          </p:cNvSpPr>
          <p:nvPr>
            <p:ph type="sldNum" sz="quarter" idx="12"/>
          </p:nvPr>
        </p:nvSpPr>
        <p:spPr/>
        <p:txBody>
          <a:bodyPr/>
          <a:lstStyle/>
          <a:p>
            <a:fld id="{B2D0DC92-272D-4240-8CDA-A04BA2147826}" type="slidenum">
              <a:rPr lang="es-CL" smtClean="0"/>
              <a:t>‹#›</a:t>
            </a:fld>
            <a:endParaRPr lang="es-CL"/>
          </a:p>
        </p:txBody>
      </p:sp>
    </p:spTree>
    <p:extLst>
      <p:ext uri="{BB962C8B-B14F-4D97-AF65-F5344CB8AC3E}">
        <p14:creationId xmlns:p14="http://schemas.microsoft.com/office/powerpoint/2010/main" val="284877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2B37B4-2C12-0E44-90BC-6394ED3A2B3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A2A6FF77-B2EC-6B4B-810F-AA7C631D931F}"/>
              </a:ext>
            </a:extLst>
          </p:cNvPr>
          <p:cNvSpPr>
            <a:spLocks noGrp="1"/>
          </p:cNvSpPr>
          <p:nvPr>
            <p:ph type="dt" sz="half" idx="10"/>
          </p:nvPr>
        </p:nvSpPr>
        <p:spPr/>
        <p:txBody>
          <a:bodyPr/>
          <a:lstStyle/>
          <a:p>
            <a:fld id="{573CD85E-5637-D849-A2D7-16B5472D8158}" type="datetimeFigureOut">
              <a:rPr lang="es-CL" smtClean="0"/>
              <a:t>16-03-2019</a:t>
            </a:fld>
            <a:endParaRPr lang="es-CL"/>
          </a:p>
        </p:txBody>
      </p:sp>
      <p:sp>
        <p:nvSpPr>
          <p:cNvPr id="4" name="Marcador de pie de página 3">
            <a:extLst>
              <a:ext uri="{FF2B5EF4-FFF2-40B4-BE49-F238E27FC236}">
                <a16:creationId xmlns:a16="http://schemas.microsoft.com/office/drawing/2014/main" id="{54B9F2AA-5404-9F45-87EB-BA5F14A9A3B5}"/>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08B2F70-DF29-AB41-9287-448B1F5CFE85}"/>
              </a:ext>
            </a:extLst>
          </p:cNvPr>
          <p:cNvSpPr>
            <a:spLocks noGrp="1"/>
          </p:cNvSpPr>
          <p:nvPr>
            <p:ph type="sldNum" sz="quarter" idx="12"/>
          </p:nvPr>
        </p:nvSpPr>
        <p:spPr/>
        <p:txBody>
          <a:bodyPr/>
          <a:lstStyle/>
          <a:p>
            <a:fld id="{B2D0DC92-272D-4240-8CDA-A04BA2147826}" type="slidenum">
              <a:rPr lang="es-CL" smtClean="0"/>
              <a:t>‹#›</a:t>
            </a:fld>
            <a:endParaRPr lang="es-CL"/>
          </a:p>
        </p:txBody>
      </p:sp>
    </p:spTree>
    <p:extLst>
      <p:ext uri="{BB962C8B-B14F-4D97-AF65-F5344CB8AC3E}">
        <p14:creationId xmlns:p14="http://schemas.microsoft.com/office/powerpoint/2010/main" val="180538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1F7481-B8D8-8D43-9D1A-78A8D15E1790}"/>
              </a:ext>
            </a:extLst>
          </p:cNvPr>
          <p:cNvSpPr>
            <a:spLocks noGrp="1"/>
          </p:cNvSpPr>
          <p:nvPr>
            <p:ph type="dt" sz="half" idx="10"/>
          </p:nvPr>
        </p:nvSpPr>
        <p:spPr/>
        <p:txBody>
          <a:bodyPr/>
          <a:lstStyle/>
          <a:p>
            <a:fld id="{573CD85E-5637-D849-A2D7-16B5472D8158}" type="datetimeFigureOut">
              <a:rPr lang="es-CL" smtClean="0"/>
              <a:t>16-03-2019</a:t>
            </a:fld>
            <a:endParaRPr lang="es-CL"/>
          </a:p>
        </p:txBody>
      </p:sp>
      <p:sp>
        <p:nvSpPr>
          <p:cNvPr id="3" name="Marcador de pie de página 2">
            <a:extLst>
              <a:ext uri="{FF2B5EF4-FFF2-40B4-BE49-F238E27FC236}">
                <a16:creationId xmlns:a16="http://schemas.microsoft.com/office/drawing/2014/main" id="{EAE2BBB4-37AC-9C46-86AB-7D990D9F734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E513585A-3B2C-2445-B0EA-FF2DC1620C5A}"/>
              </a:ext>
            </a:extLst>
          </p:cNvPr>
          <p:cNvSpPr>
            <a:spLocks noGrp="1"/>
          </p:cNvSpPr>
          <p:nvPr>
            <p:ph type="sldNum" sz="quarter" idx="12"/>
          </p:nvPr>
        </p:nvSpPr>
        <p:spPr/>
        <p:txBody>
          <a:bodyPr/>
          <a:lstStyle/>
          <a:p>
            <a:fld id="{B2D0DC92-272D-4240-8CDA-A04BA2147826}" type="slidenum">
              <a:rPr lang="es-CL" smtClean="0"/>
              <a:t>‹#›</a:t>
            </a:fld>
            <a:endParaRPr lang="es-CL"/>
          </a:p>
        </p:txBody>
      </p:sp>
    </p:spTree>
    <p:extLst>
      <p:ext uri="{BB962C8B-B14F-4D97-AF65-F5344CB8AC3E}">
        <p14:creationId xmlns:p14="http://schemas.microsoft.com/office/powerpoint/2010/main" val="109017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85A87E-6FE4-B741-B891-73C5A36439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C6FA18B-6F05-D246-9B1F-53D97A223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2DF71A40-0AEF-9C40-A45C-10F55E028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3F56290E-48DA-3340-AC0B-9E03086BBBE5}"/>
              </a:ext>
            </a:extLst>
          </p:cNvPr>
          <p:cNvSpPr>
            <a:spLocks noGrp="1"/>
          </p:cNvSpPr>
          <p:nvPr>
            <p:ph type="dt" sz="half" idx="10"/>
          </p:nvPr>
        </p:nvSpPr>
        <p:spPr/>
        <p:txBody>
          <a:bodyPr/>
          <a:lstStyle/>
          <a:p>
            <a:fld id="{573CD85E-5637-D849-A2D7-16B5472D8158}" type="datetimeFigureOut">
              <a:rPr lang="es-CL" smtClean="0"/>
              <a:t>16-03-2019</a:t>
            </a:fld>
            <a:endParaRPr lang="es-CL"/>
          </a:p>
        </p:txBody>
      </p:sp>
      <p:sp>
        <p:nvSpPr>
          <p:cNvPr id="6" name="Marcador de pie de página 5">
            <a:extLst>
              <a:ext uri="{FF2B5EF4-FFF2-40B4-BE49-F238E27FC236}">
                <a16:creationId xmlns:a16="http://schemas.microsoft.com/office/drawing/2014/main" id="{AECA7452-3582-3C47-8A6C-C6674F2F39A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5A43BA6-3A46-8A44-BCF8-C45F3A138459}"/>
              </a:ext>
            </a:extLst>
          </p:cNvPr>
          <p:cNvSpPr>
            <a:spLocks noGrp="1"/>
          </p:cNvSpPr>
          <p:nvPr>
            <p:ph type="sldNum" sz="quarter" idx="12"/>
          </p:nvPr>
        </p:nvSpPr>
        <p:spPr/>
        <p:txBody>
          <a:bodyPr/>
          <a:lstStyle/>
          <a:p>
            <a:fld id="{B2D0DC92-272D-4240-8CDA-A04BA2147826}" type="slidenum">
              <a:rPr lang="es-CL" smtClean="0"/>
              <a:t>‹#›</a:t>
            </a:fld>
            <a:endParaRPr lang="es-CL"/>
          </a:p>
        </p:txBody>
      </p:sp>
    </p:spTree>
    <p:extLst>
      <p:ext uri="{BB962C8B-B14F-4D97-AF65-F5344CB8AC3E}">
        <p14:creationId xmlns:p14="http://schemas.microsoft.com/office/powerpoint/2010/main" val="53702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1483D-5311-8E48-84E4-16F1817836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D8CC97B-ED1C-B247-A7D0-0219CA4A74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58C71142-87F1-E342-B4D0-EE980658C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4C220BB7-2823-6748-9847-B5015235D6BC}"/>
              </a:ext>
            </a:extLst>
          </p:cNvPr>
          <p:cNvSpPr>
            <a:spLocks noGrp="1"/>
          </p:cNvSpPr>
          <p:nvPr>
            <p:ph type="dt" sz="half" idx="10"/>
          </p:nvPr>
        </p:nvSpPr>
        <p:spPr/>
        <p:txBody>
          <a:bodyPr/>
          <a:lstStyle/>
          <a:p>
            <a:fld id="{573CD85E-5637-D849-A2D7-16B5472D8158}" type="datetimeFigureOut">
              <a:rPr lang="es-CL" smtClean="0"/>
              <a:t>16-03-2019</a:t>
            </a:fld>
            <a:endParaRPr lang="es-CL"/>
          </a:p>
        </p:txBody>
      </p:sp>
      <p:sp>
        <p:nvSpPr>
          <p:cNvPr id="6" name="Marcador de pie de página 5">
            <a:extLst>
              <a:ext uri="{FF2B5EF4-FFF2-40B4-BE49-F238E27FC236}">
                <a16:creationId xmlns:a16="http://schemas.microsoft.com/office/drawing/2014/main" id="{D024A940-C741-9342-B6A5-F8B70043C5E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F5A44DA-7B77-DF46-963B-3003580C8DBA}"/>
              </a:ext>
            </a:extLst>
          </p:cNvPr>
          <p:cNvSpPr>
            <a:spLocks noGrp="1"/>
          </p:cNvSpPr>
          <p:nvPr>
            <p:ph type="sldNum" sz="quarter" idx="12"/>
          </p:nvPr>
        </p:nvSpPr>
        <p:spPr/>
        <p:txBody>
          <a:bodyPr/>
          <a:lstStyle/>
          <a:p>
            <a:fld id="{B2D0DC92-272D-4240-8CDA-A04BA2147826}" type="slidenum">
              <a:rPr lang="es-CL" smtClean="0"/>
              <a:t>‹#›</a:t>
            </a:fld>
            <a:endParaRPr lang="es-CL"/>
          </a:p>
        </p:txBody>
      </p:sp>
    </p:spTree>
    <p:extLst>
      <p:ext uri="{BB962C8B-B14F-4D97-AF65-F5344CB8AC3E}">
        <p14:creationId xmlns:p14="http://schemas.microsoft.com/office/powerpoint/2010/main" val="420778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3C59D2-5545-8D46-B3EA-F9C6BF0C53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F03FE76-6C7E-5A44-80F5-1AFD13850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3DEE53C6-90FC-234E-A3AF-41D6C71C8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CD85E-5637-D849-A2D7-16B5472D8158}" type="datetimeFigureOut">
              <a:rPr lang="es-CL" smtClean="0"/>
              <a:t>16-03-2019</a:t>
            </a:fld>
            <a:endParaRPr lang="es-CL"/>
          </a:p>
        </p:txBody>
      </p:sp>
      <p:sp>
        <p:nvSpPr>
          <p:cNvPr id="5" name="Marcador de pie de página 4">
            <a:extLst>
              <a:ext uri="{FF2B5EF4-FFF2-40B4-BE49-F238E27FC236}">
                <a16:creationId xmlns:a16="http://schemas.microsoft.com/office/drawing/2014/main" id="{1751A188-0734-0F42-A1DF-58CDCF4CA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8C0E4FB-C223-9742-BA84-2359FE59E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0DC92-272D-4240-8CDA-A04BA2147826}" type="slidenum">
              <a:rPr lang="es-CL" smtClean="0"/>
              <a:t>‹#›</a:t>
            </a:fld>
            <a:endParaRPr lang="es-CL"/>
          </a:p>
        </p:txBody>
      </p:sp>
    </p:spTree>
    <p:extLst>
      <p:ext uri="{BB962C8B-B14F-4D97-AF65-F5344CB8AC3E}">
        <p14:creationId xmlns:p14="http://schemas.microsoft.com/office/powerpoint/2010/main" val="479841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2"/>
          <a:stretch>
            <a:fillRect/>
          </a:stretch>
        </p:blipFill>
        <p:spPr>
          <a:xfrm>
            <a:off x="0" y="-114300"/>
            <a:ext cx="12192000" cy="6921500"/>
          </a:xfrm>
          <a:prstGeom prst="rect">
            <a:avLst/>
          </a:prstGeom>
        </p:spPr>
      </p:pic>
      <p:pic>
        <p:nvPicPr>
          <p:cNvPr id="3" name="Imagen 2">
            <a:extLst>
              <a:ext uri="{FF2B5EF4-FFF2-40B4-BE49-F238E27FC236}">
                <a16:creationId xmlns:a16="http://schemas.microsoft.com/office/drawing/2014/main" id="{F0AAB28E-7B2B-2040-B1DB-72DE4B422E34}"/>
              </a:ext>
            </a:extLst>
          </p:cNvPr>
          <p:cNvPicPr>
            <a:picLocks noChangeAspect="1"/>
          </p:cNvPicPr>
          <p:nvPr/>
        </p:nvPicPr>
        <p:blipFill>
          <a:blip r:embed="rId3"/>
          <a:stretch>
            <a:fillRect/>
          </a:stretch>
        </p:blipFill>
        <p:spPr>
          <a:xfrm>
            <a:off x="1003347" y="-96505"/>
            <a:ext cx="10564095" cy="5514311"/>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5" name="CuadroTexto 4">
            <a:extLst>
              <a:ext uri="{FF2B5EF4-FFF2-40B4-BE49-F238E27FC236}">
                <a16:creationId xmlns:a16="http://schemas.microsoft.com/office/drawing/2014/main" id="{FCFAE297-FDDD-7448-88D7-FE58327DACA9}"/>
              </a:ext>
            </a:extLst>
          </p:cNvPr>
          <p:cNvSpPr txBox="1"/>
          <p:nvPr/>
        </p:nvSpPr>
        <p:spPr>
          <a:xfrm>
            <a:off x="2603500" y="5754269"/>
            <a:ext cx="7878375" cy="707886"/>
          </a:xfrm>
          <a:prstGeom prst="rect">
            <a:avLst/>
          </a:prstGeom>
          <a:noFill/>
        </p:spPr>
        <p:txBody>
          <a:bodyPr wrap="none" rtlCol="0">
            <a:spAutoFit/>
          </a:bodyPr>
          <a:lstStyle/>
          <a:p>
            <a:r>
              <a:rPr lang="es-CL" sz="4000" dirty="0">
                <a:latin typeface="Times New Roman" panose="02020603050405020304" pitchFamily="18" charset="0"/>
                <a:cs typeface="Times New Roman" panose="02020603050405020304" pitchFamily="18" charset="0"/>
              </a:rPr>
              <a:t>FOLLOW PEACE AND HOLINESS</a:t>
            </a:r>
          </a:p>
        </p:txBody>
      </p:sp>
    </p:spTree>
    <p:extLst>
      <p:ext uri="{BB962C8B-B14F-4D97-AF65-F5344CB8AC3E}">
        <p14:creationId xmlns:p14="http://schemas.microsoft.com/office/powerpoint/2010/main" val="152009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1503694"/>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ABD1A027-34C4-384F-A266-3504871C7618}"/>
              </a:ext>
            </a:extLst>
          </p:cNvPr>
          <p:cNvSpPr/>
          <p:nvPr/>
        </p:nvSpPr>
        <p:spPr>
          <a:xfrm>
            <a:off x="979713" y="467138"/>
            <a:ext cx="9614263" cy="2862322"/>
          </a:xfrm>
          <a:prstGeom prst="rect">
            <a:avLst/>
          </a:prstGeom>
        </p:spPr>
        <p:txBody>
          <a:bodyPr wrap="square">
            <a:spAutoFit/>
          </a:bodyPr>
          <a:lstStyle/>
          <a:p>
            <a:pPr algn="just"/>
            <a:r>
              <a:rPr lang="es-CL" sz="6000" u="sng" dirty="0">
                <a:solidFill>
                  <a:srgbClr val="000000"/>
                </a:solidFill>
                <a:effectLst/>
                <a:latin typeface="Times New Roman" panose="02020603050405020304" pitchFamily="18" charset="0"/>
              </a:rPr>
              <a:t>Follow</a:t>
            </a:r>
            <a:r>
              <a:rPr lang="es-CL" sz="6000" dirty="0">
                <a:solidFill>
                  <a:srgbClr val="000000"/>
                </a:solidFill>
                <a:effectLst/>
                <a:latin typeface="Times New Roman" panose="02020603050405020304" pitchFamily="18" charset="0"/>
              </a:rPr>
              <a:t> peace with all, and </a:t>
            </a:r>
            <a:r>
              <a:rPr lang="es-CL" sz="6000" u="sng" dirty="0">
                <a:solidFill>
                  <a:srgbClr val="000000"/>
                </a:solidFill>
                <a:effectLst/>
                <a:latin typeface="Times New Roman" panose="02020603050405020304" pitchFamily="18" charset="0"/>
              </a:rPr>
              <a:t>holiness</a:t>
            </a:r>
            <a:r>
              <a:rPr lang="es-CL" sz="6000" dirty="0">
                <a:solidFill>
                  <a:srgbClr val="000000"/>
                </a:solidFill>
                <a:effectLst/>
                <a:latin typeface="Times New Roman" panose="02020603050405020304" pitchFamily="18" charset="0"/>
              </a:rPr>
              <a:t>, without no one shall see the Lord;</a:t>
            </a:r>
          </a:p>
        </p:txBody>
      </p:sp>
      <p:sp>
        <p:nvSpPr>
          <p:cNvPr id="5" name="Rectángulo 4">
            <a:extLst>
              <a:ext uri="{FF2B5EF4-FFF2-40B4-BE49-F238E27FC236}">
                <a16:creationId xmlns:a16="http://schemas.microsoft.com/office/drawing/2014/main" id="{92F170FC-A6BC-3045-A338-C613B2B08A0D}"/>
              </a:ext>
            </a:extLst>
          </p:cNvPr>
          <p:cNvSpPr/>
          <p:nvPr/>
        </p:nvSpPr>
        <p:spPr>
          <a:xfrm>
            <a:off x="2968380" y="5638968"/>
            <a:ext cx="6255239" cy="1015663"/>
          </a:xfrm>
          <a:prstGeom prst="rect">
            <a:avLst/>
          </a:prstGeom>
        </p:spPr>
        <p:txBody>
          <a:bodyPr wrap="none">
            <a:spAutoFit/>
          </a:bodyPr>
          <a:lstStyle/>
          <a:p>
            <a:pPr algn="ctr"/>
            <a:r>
              <a:rPr lang="es-CL" sz="6000" b="1" dirty="0">
                <a:solidFill>
                  <a:srgbClr val="000000"/>
                </a:solidFill>
                <a:effectLst/>
                <a:latin typeface="Times New Roman" panose="02020603050405020304" pitchFamily="18" charset="0"/>
              </a:rPr>
              <a:t>HEBREWS 12:14.</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47437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1237705"/>
            <a:ext cx="12192000" cy="6655511"/>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D9EB4CF1-F8DE-3D49-9A3F-2DD7DD966064}"/>
              </a:ext>
            </a:extLst>
          </p:cNvPr>
          <p:cNvSpPr/>
          <p:nvPr/>
        </p:nvSpPr>
        <p:spPr>
          <a:xfrm>
            <a:off x="1463040" y="601317"/>
            <a:ext cx="9052560" cy="2862322"/>
          </a:xfrm>
          <a:prstGeom prst="rect">
            <a:avLst/>
          </a:prstGeom>
        </p:spPr>
        <p:txBody>
          <a:bodyPr wrap="square">
            <a:spAutoFit/>
          </a:bodyPr>
          <a:lstStyle/>
          <a:p>
            <a:pPr algn="just"/>
            <a:r>
              <a:rPr lang="es-CL" sz="6000" dirty="0">
                <a:solidFill>
                  <a:srgbClr val="000000"/>
                </a:solidFill>
                <a:effectLst/>
                <a:latin typeface="Times New Roman" panose="02020603050405020304" pitchFamily="18" charset="0"/>
              </a:rPr>
              <a:t>“Blessed are the pure in heart! For they shall see God”</a:t>
            </a:r>
          </a:p>
        </p:txBody>
      </p:sp>
      <p:sp>
        <p:nvSpPr>
          <p:cNvPr id="5" name="Rectángulo 4">
            <a:extLst>
              <a:ext uri="{FF2B5EF4-FFF2-40B4-BE49-F238E27FC236}">
                <a16:creationId xmlns:a16="http://schemas.microsoft.com/office/drawing/2014/main" id="{008392AF-4DD1-4841-BD19-3E05E012D381}"/>
              </a:ext>
            </a:extLst>
          </p:cNvPr>
          <p:cNvSpPr/>
          <p:nvPr/>
        </p:nvSpPr>
        <p:spPr>
          <a:xfrm>
            <a:off x="3496025" y="5638968"/>
            <a:ext cx="5199950" cy="1015663"/>
          </a:xfrm>
          <a:prstGeom prst="rect">
            <a:avLst/>
          </a:prstGeom>
        </p:spPr>
        <p:txBody>
          <a:bodyPr wrap="none">
            <a:spAutoFit/>
          </a:bodyPr>
          <a:lstStyle/>
          <a:p>
            <a:pPr algn="ctr"/>
            <a:r>
              <a:rPr lang="es-CL" sz="6000" b="1" dirty="0">
                <a:solidFill>
                  <a:srgbClr val="000000"/>
                </a:solidFill>
                <a:effectLst/>
                <a:latin typeface="Times New Roman" panose="02020603050405020304" pitchFamily="18" charset="0"/>
              </a:rPr>
              <a:t>MATHEW 5:8.</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9366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114300"/>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7D36E2D9-0F4B-EF44-A038-D89E46B35123}"/>
              </a:ext>
            </a:extLst>
          </p:cNvPr>
          <p:cNvSpPr/>
          <p:nvPr/>
        </p:nvSpPr>
        <p:spPr>
          <a:xfrm>
            <a:off x="731521" y="171884"/>
            <a:ext cx="10659290" cy="4708981"/>
          </a:xfrm>
          <a:prstGeom prst="rect">
            <a:avLst/>
          </a:prstGeom>
        </p:spPr>
        <p:txBody>
          <a:bodyPr wrap="square">
            <a:spAutoFit/>
          </a:bodyPr>
          <a:lstStyle/>
          <a:p>
            <a:pPr algn="just"/>
            <a:r>
              <a:rPr lang="es-CL" sz="6000" dirty="0">
                <a:solidFill>
                  <a:srgbClr val="000000"/>
                </a:solidFill>
                <a:effectLst/>
                <a:latin typeface="Times New Roman" panose="02020603050405020304" pitchFamily="18" charset="0"/>
              </a:rPr>
              <a:t>But according to the Holy One who has called you, you also become holy in all conduct, </a:t>
            </a:r>
          </a:p>
          <a:p>
            <a:pPr algn="just"/>
            <a:r>
              <a:rPr lang="es-CL" sz="6000" dirty="0">
                <a:solidFill>
                  <a:srgbClr val="000000"/>
                </a:solidFill>
                <a:effectLst/>
                <a:latin typeface="Times New Roman" panose="02020603050405020304" pitchFamily="18" charset="0"/>
              </a:rPr>
              <a:t>Because it is written, “Be holy, for I am holy.”</a:t>
            </a:r>
          </a:p>
        </p:txBody>
      </p:sp>
      <p:sp>
        <p:nvSpPr>
          <p:cNvPr id="5" name="Rectángulo 4">
            <a:extLst>
              <a:ext uri="{FF2B5EF4-FFF2-40B4-BE49-F238E27FC236}">
                <a16:creationId xmlns:a16="http://schemas.microsoft.com/office/drawing/2014/main" id="{D42CB1F9-72DA-E14F-8DB8-292839D06F1C}"/>
              </a:ext>
            </a:extLst>
          </p:cNvPr>
          <p:cNvSpPr/>
          <p:nvPr/>
        </p:nvSpPr>
        <p:spPr>
          <a:xfrm>
            <a:off x="3209007" y="5638968"/>
            <a:ext cx="5704318" cy="1015663"/>
          </a:xfrm>
          <a:prstGeom prst="rect">
            <a:avLst/>
          </a:prstGeom>
        </p:spPr>
        <p:txBody>
          <a:bodyPr wrap="none">
            <a:spAutoFit/>
          </a:bodyPr>
          <a:lstStyle/>
          <a:p>
            <a:pPr algn="ctr"/>
            <a:r>
              <a:rPr lang="es-CL" sz="6000" b="1" dirty="0">
                <a:solidFill>
                  <a:srgbClr val="000000"/>
                </a:solidFill>
                <a:effectLst/>
                <a:latin typeface="Times New Roman" panose="02020603050405020304" pitchFamily="18" charset="0"/>
              </a:rPr>
              <a:t>1 Peter 1:15 - 16.</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4330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114300"/>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5D8AE920-5F04-DD48-97E2-B7C938A51402}"/>
              </a:ext>
            </a:extLst>
          </p:cNvPr>
          <p:cNvSpPr/>
          <p:nvPr/>
        </p:nvSpPr>
        <p:spPr>
          <a:xfrm>
            <a:off x="1005840" y="237198"/>
            <a:ext cx="9966960" cy="4708981"/>
          </a:xfrm>
          <a:prstGeom prst="rect">
            <a:avLst/>
          </a:prstGeom>
        </p:spPr>
        <p:txBody>
          <a:bodyPr wrap="square">
            <a:spAutoFit/>
          </a:bodyPr>
          <a:lstStyle/>
          <a:p>
            <a:pPr algn="just"/>
            <a:r>
              <a:rPr lang="es-CL" sz="6000" dirty="0">
                <a:solidFill>
                  <a:srgbClr val="000000"/>
                </a:solidFill>
                <a:effectLst/>
                <a:latin typeface="Times New Roman" panose="02020603050405020304" pitchFamily="18" charset="0"/>
              </a:rPr>
              <a:t>“Therefore come out from among them and be separated, says the Lord, and do not touch the unclean thing. And I will receive you.”</a:t>
            </a:r>
          </a:p>
        </p:txBody>
      </p:sp>
      <p:sp>
        <p:nvSpPr>
          <p:cNvPr id="5" name="Rectángulo 4">
            <a:extLst>
              <a:ext uri="{FF2B5EF4-FFF2-40B4-BE49-F238E27FC236}">
                <a16:creationId xmlns:a16="http://schemas.microsoft.com/office/drawing/2014/main" id="{01FDDA12-1240-5240-A03B-5CFB11FE8883}"/>
              </a:ext>
            </a:extLst>
          </p:cNvPr>
          <p:cNvSpPr/>
          <p:nvPr/>
        </p:nvSpPr>
        <p:spPr>
          <a:xfrm>
            <a:off x="2898153" y="5637084"/>
            <a:ext cx="8074647" cy="1015663"/>
          </a:xfrm>
          <a:prstGeom prst="rect">
            <a:avLst/>
          </a:prstGeom>
        </p:spPr>
        <p:txBody>
          <a:bodyPr wrap="none">
            <a:spAutoFit/>
          </a:bodyPr>
          <a:lstStyle/>
          <a:p>
            <a:pPr algn="ctr"/>
            <a:r>
              <a:rPr lang="es-CL" sz="6000" b="1" dirty="0">
                <a:solidFill>
                  <a:srgbClr val="000000"/>
                </a:solidFill>
                <a:effectLst/>
                <a:latin typeface="Times New Roman" panose="02020603050405020304" pitchFamily="18" charset="0"/>
              </a:rPr>
              <a:t>2 CORINTHIANS 6:17.</a:t>
            </a:r>
            <a:endParaRPr lang="es-CL" sz="6000" dirty="0">
              <a:solidFill>
                <a:srgbClr val="000000"/>
              </a:solidFill>
              <a:effectLst/>
              <a:latin typeface="Times New Roman" panose="02020603050405020304" pitchFamily="18" charset="0"/>
            </a:endParaRPr>
          </a:p>
        </p:txBody>
      </p:sp>
      <p:pic>
        <p:nvPicPr>
          <p:cNvPr id="7" name="Imagen 6">
            <a:extLst>
              <a:ext uri="{FF2B5EF4-FFF2-40B4-BE49-F238E27FC236}">
                <a16:creationId xmlns:a16="http://schemas.microsoft.com/office/drawing/2014/main" id="{B58EDD1E-106E-1D47-AA8D-DBCF57895A43}"/>
              </a:ext>
            </a:extLst>
          </p:cNvPr>
          <p:cNvPicPr>
            <a:picLocks noChangeAspect="1"/>
          </p:cNvPicPr>
          <p:nvPr/>
        </p:nvPicPr>
        <p:blipFill>
          <a:blip r:embed="rId5"/>
          <a:stretch>
            <a:fillRect/>
          </a:stretch>
        </p:blipFill>
        <p:spPr>
          <a:xfrm>
            <a:off x="-1" y="5417805"/>
            <a:ext cx="2201563" cy="1457989"/>
          </a:xfrm>
          <a:prstGeom prst="rect">
            <a:avLst/>
          </a:prstGeom>
        </p:spPr>
      </p:pic>
    </p:spTree>
    <p:extLst>
      <p:ext uri="{BB962C8B-B14F-4D97-AF65-F5344CB8AC3E}">
        <p14:creationId xmlns:p14="http://schemas.microsoft.com/office/powerpoint/2010/main" val="23244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1" y="-1393113"/>
            <a:ext cx="12192000" cy="6810917"/>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4215EED0-BECB-0D41-BB29-382D5CA8FB3A}"/>
              </a:ext>
            </a:extLst>
          </p:cNvPr>
          <p:cNvSpPr/>
          <p:nvPr/>
        </p:nvSpPr>
        <p:spPr>
          <a:xfrm>
            <a:off x="733697" y="117716"/>
            <a:ext cx="10724605" cy="4708981"/>
          </a:xfrm>
          <a:prstGeom prst="rect">
            <a:avLst/>
          </a:prstGeom>
        </p:spPr>
        <p:txBody>
          <a:bodyPr wrap="square">
            <a:spAutoFit/>
          </a:bodyPr>
          <a:lstStyle/>
          <a:p>
            <a:pPr algn="just"/>
            <a:r>
              <a:rPr lang="es-CL" sz="6000" dirty="0">
                <a:solidFill>
                  <a:srgbClr val="000000"/>
                </a:solidFill>
                <a:effectLst/>
                <a:latin typeface="Times New Roman" panose="02020603050405020304" pitchFamily="18" charset="0"/>
              </a:rPr>
              <a:t>“Then having theses promises, dearly beloved, let us cleanse ourselves from all defilements of flesh and spirit, perfecting holiness in the fear of God”</a:t>
            </a:r>
          </a:p>
        </p:txBody>
      </p:sp>
      <p:sp>
        <p:nvSpPr>
          <p:cNvPr id="5" name="Rectángulo 4">
            <a:extLst>
              <a:ext uri="{FF2B5EF4-FFF2-40B4-BE49-F238E27FC236}">
                <a16:creationId xmlns:a16="http://schemas.microsoft.com/office/drawing/2014/main" id="{3D3AE9D8-C8DD-AC4F-BB25-50CDD28BF10C}"/>
              </a:ext>
            </a:extLst>
          </p:cNvPr>
          <p:cNvSpPr/>
          <p:nvPr/>
        </p:nvSpPr>
        <p:spPr>
          <a:xfrm>
            <a:off x="2251036" y="5638968"/>
            <a:ext cx="7689926" cy="1015663"/>
          </a:xfrm>
          <a:prstGeom prst="rect">
            <a:avLst/>
          </a:prstGeom>
        </p:spPr>
        <p:txBody>
          <a:bodyPr wrap="none">
            <a:spAutoFit/>
          </a:bodyPr>
          <a:lstStyle/>
          <a:p>
            <a:pPr algn="ctr"/>
            <a:r>
              <a:rPr lang="es-CL" sz="6000" b="1" dirty="0">
                <a:solidFill>
                  <a:srgbClr val="000000"/>
                </a:solidFill>
                <a:effectLst/>
                <a:latin typeface="Times New Roman" panose="02020603050405020304" pitchFamily="18" charset="0"/>
              </a:rPr>
              <a:t>2 CORINTHIANS 7:1.</a:t>
            </a:r>
            <a:endParaRPr lang="es-CL" sz="6000" dirty="0">
              <a:solidFill>
                <a:srgbClr val="000000"/>
              </a:solidFill>
              <a:effectLst/>
              <a:latin typeface="Times New Roman" panose="02020603050405020304" pitchFamily="18" charset="0"/>
            </a:endParaRPr>
          </a:p>
        </p:txBody>
      </p:sp>
      <p:pic>
        <p:nvPicPr>
          <p:cNvPr id="6" name="Imagen 5">
            <a:extLst>
              <a:ext uri="{FF2B5EF4-FFF2-40B4-BE49-F238E27FC236}">
                <a16:creationId xmlns:a16="http://schemas.microsoft.com/office/drawing/2014/main" id="{9D4523ED-48DB-A544-97CC-D45E0DAE4740}"/>
              </a:ext>
            </a:extLst>
          </p:cNvPr>
          <p:cNvPicPr>
            <a:picLocks noChangeAspect="1"/>
          </p:cNvPicPr>
          <p:nvPr/>
        </p:nvPicPr>
        <p:blipFill>
          <a:blip r:embed="rId5"/>
          <a:stretch>
            <a:fillRect/>
          </a:stretch>
        </p:blipFill>
        <p:spPr>
          <a:xfrm>
            <a:off x="-1" y="5417806"/>
            <a:ext cx="2174693" cy="1440194"/>
          </a:xfrm>
          <a:prstGeom prst="rect">
            <a:avLst/>
          </a:prstGeom>
        </p:spPr>
      </p:pic>
    </p:spTree>
    <p:extLst>
      <p:ext uri="{BB962C8B-B14F-4D97-AF65-F5344CB8AC3E}">
        <p14:creationId xmlns:p14="http://schemas.microsoft.com/office/powerpoint/2010/main" val="2880577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324757"/>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5" name="Rectángulo 4">
            <a:extLst>
              <a:ext uri="{FF2B5EF4-FFF2-40B4-BE49-F238E27FC236}">
                <a16:creationId xmlns:a16="http://schemas.microsoft.com/office/drawing/2014/main" id="{8AC3AC58-8A1A-864F-BD27-9754718A4E85}"/>
              </a:ext>
            </a:extLst>
          </p:cNvPr>
          <p:cNvSpPr/>
          <p:nvPr/>
        </p:nvSpPr>
        <p:spPr>
          <a:xfrm>
            <a:off x="117566" y="-222069"/>
            <a:ext cx="11834948" cy="5632311"/>
          </a:xfrm>
          <a:prstGeom prst="rect">
            <a:avLst/>
          </a:prstGeom>
        </p:spPr>
        <p:txBody>
          <a:bodyPr wrap="square">
            <a:spAutoFit/>
          </a:bodyPr>
          <a:lstStyle/>
          <a:p>
            <a:pPr algn="just"/>
            <a:r>
              <a:rPr lang="es-CL" sz="6000" dirty="0">
                <a:solidFill>
                  <a:srgbClr val="000000"/>
                </a:solidFill>
                <a:effectLst/>
                <a:latin typeface="Times New Roman" panose="02020603050405020304" pitchFamily="18" charset="0"/>
              </a:rPr>
              <a:t>For the time of life which is past is enough for us to have worked out the will of the nations, having gone on in lasciviousness, lusts, excess of wine, parties, carousings, and abominable idolatries. </a:t>
            </a:r>
          </a:p>
        </p:txBody>
      </p:sp>
      <p:sp>
        <p:nvSpPr>
          <p:cNvPr id="6" name="Rectángulo 5">
            <a:extLst>
              <a:ext uri="{FF2B5EF4-FFF2-40B4-BE49-F238E27FC236}">
                <a16:creationId xmlns:a16="http://schemas.microsoft.com/office/drawing/2014/main" id="{49F15E73-F951-B746-97F3-72B63EED5370}"/>
              </a:ext>
            </a:extLst>
          </p:cNvPr>
          <p:cNvSpPr/>
          <p:nvPr/>
        </p:nvSpPr>
        <p:spPr>
          <a:xfrm>
            <a:off x="4080562" y="5581080"/>
            <a:ext cx="3908955" cy="1015663"/>
          </a:xfrm>
          <a:prstGeom prst="rect">
            <a:avLst/>
          </a:prstGeom>
        </p:spPr>
        <p:txBody>
          <a:bodyPr wrap="none">
            <a:spAutoFit/>
          </a:bodyPr>
          <a:lstStyle/>
          <a:p>
            <a:pPr algn="ctr"/>
            <a:r>
              <a:rPr lang="es-CL" sz="6000" b="1" dirty="0">
                <a:solidFill>
                  <a:srgbClr val="000000"/>
                </a:solidFill>
                <a:effectLst/>
                <a:latin typeface="Times New Roman" panose="02020603050405020304" pitchFamily="18" charset="0"/>
              </a:rPr>
              <a:t>1 Peter 4:3.</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5086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114300"/>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B1F5C005-EDA4-1A42-8F41-D5612C19932E}"/>
              </a:ext>
            </a:extLst>
          </p:cNvPr>
          <p:cNvSpPr/>
          <p:nvPr/>
        </p:nvSpPr>
        <p:spPr>
          <a:xfrm>
            <a:off x="1073332" y="297263"/>
            <a:ext cx="10045336" cy="4708981"/>
          </a:xfrm>
          <a:prstGeom prst="rect">
            <a:avLst/>
          </a:prstGeom>
        </p:spPr>
        <p:txBody>
          <a:bodyPr wrap="square">
            <a:spAutoFit/>
          </a:bodyPr>
          <a:lstStyle/>
          <a:p>
            <a:pPr algn="just"/>
            <a:r>
              <a:rPr lang="es-CL" sz="6000" dirty="0">
                <a:solidFill>
                  <a:srgbClr val="000000"/>
                </a:solidFill>
                <a:latin typeface="Times New Roman" panose="02020603050405020304" pitchFamily="18" charset="0"/>
              </a:rPr>
              <a:t>In these things they are surprised, that you are not running with them into the same excess of riot, blaspheming.</a:t>
            </a:r>
          </a:p>
        </p:txBody>
      </p:sp>
      <p:sp>
        <p:nvSpPr>
          <p:cNvPr id="5" name="Rectángulo 4">
            <a:extLst>
              <a:ext uri="{FF2B5EF4-FFF2-40B4-BE49-F238E27FC236}">
                <a16:creationId xmlns:a16="http://schemas.microsoft.com/office/drawing/2014/main" id="{9909F50E-D2EA-404F-8842-99643F62448A}"/>
              </a:ext>
            </a:extLst>
          </p:cNvPr>
          <p:cNvSpPr/>
          <p:nvPr/>
        </p:nvSpPr>
        <p:spPr>
          <a:xfrm>
            <a:off x="4237702" y="5638968"/>
            <a:ext cx="3716595" cy="1015663"/>
          </a:xfrm>
          <a:prstGeom prst="rect">
            <a:avLst/>
          </a:prstGeom>
        </p:spPr>
        <p:txBody>
          <a:bodyPr wrap="none">
            <a:spAutoFit/>
          </a:bodyPr>
          <a:lstStyle/>
          <a:p>
            <a:r>
              <a:rPr lang="es-CL" sz="6000" b="1" dirty="0">
                <a:solidFill>
                  <a:srgbClr val="000000"/>
                </a:solidFill>
                <a:latin typeface="Times New Roman" panose="02020603050405020304" pitchFamily="18" charset="0"/>
              </a:rPr>
              <a:t>1 Peter 4:3</a:t>
            </a:r>
            <a:endParaRPr lang="es-CL" sz="6000" dirty="0"/>
          </a:p>
        </p:txBody>
      </p:sp>
    </p:spTree>
    <p:extLst>
      <p:ext uri="{BB962C8B-B14F-4D97-AF65-F5344CB8AC3E}">
        <p14:creationId xmlns:p14="http://schemas.microsoft.com/office/powerpoint/2010/main" val="243281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63500"/>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41365" y="5400011"/>
            <a:ext cx="12192000" cy="1457989"/>
          </a:xfrm>
          <a:prstGeom prst="rect">
            <a:avLst/>
          </a:prstGeom>
        </p:spPr>
      </p:pic>
      <p:sp>
        <p:nvSpPr>
          <p:cNvPr id="3" name="Rectángulo 2">
            <a:extLst>
              <a:ext uri="{FF2B5EF4-FFF2-40B4-BE49-F238E27FC236}">
                <a16:creationId xmlns:a16="http://schemas.microsoft.com/office/drawing/2014/main" id="{BCB71D61-598D-F640-9EEF-E85B13348E87}"/>
              </a:ext>
            </a:extLst>
          </p:cNvPr>
          <p:cNvSpPr/>
          <p:nvPr/>
        </p:nvSpPr>
        <p:spPr>
          <a:xfrm>
            <a:off x="209007" y="-31100"/>
            <a:ext cx="11691256" cy="5909310"/>
          </a:xfrm>
          <a:prstGeom prst="rect">
            <a:avLst/>
          </a:prstGeom>
        </p:spPr>
        <p:txBody>
          <a:bodyPr wrap="square">
            <a:spAutoFit/>
          </a:bodyPr>
          <a:lstStyle/>
          <a:p>
            <a:pPr algn="just"/>
            <a:r>
              <a:rPr lang="es-CL" sz="5400" dirty="0">
                <a:solidFill>
                  <a:srgbClr val="000000"/>
                </a:solidFill>
                <a:effectLst/>
                <a:latin typeface="Times New Roman" panose="02020603050405020304" pitchFamily="18" charset="0"/>
              </a:rPr>
              <a:t>“But now, being made free from sin, and having become slaves to God, you have your fruit to holiness, and the end everlasting life.</a:t>
            </a:r>
          </a:p>
          <a:p>
            <a:pPr algn="just"/>
            <a:r>
              <a:rPr lang="es-CL" sz="5400" dirty="0">
                <a:solidFill>
                  <a:srgbClr val="000000"/>
                </a:solidFill>
                <a:effectLst/>
                <a:latin typeface="Times New Roman" panose="02020603050405020304" pitchFamily="18" charset="0"/>
              </a:rPr>
              <a:t>For the wages of sin is death, but the gift of God is eternal life through Jesus Christ our Lord.”</a:t>
            </a:r>
          </a:p>
        </p:txBody>
      </p:sp>
      <p:sp>
        <p:nvSpPr>
          <p:cNvPr id="5" name="Rectángulo 4">
            <a:extLst>
              <a:ext uri="{FF2B5EF4-FFF2-40B4-BE49-F238E27FC236}">
                <a16:creationId xmlns:a16="http://schemas.microsoft.com/office/drawing/2014/main" id="{448F95AA-ECA3-3A49-9239-FD483B18D1D5}"/>
              </a:ext>
            </a:extLst>
          </p:cNvPr>
          <p:cNvSpPr/>
          <p:nvPr/>
        </p:nvSpPr>
        <p:spPr>
          <a:xfrm>
            <a:off x="3204335" y="5777468"/>
            <a:ext cx="5700600" cy="1015663"/>
          </a:xfrm>
          <a:prstGeom prst="rect">
            <a:avLst/>
          </a:prstGeom>
        </p:spPr>
        <p:txBody>
          <a:bodyPr wrap="none">
            <a:spAutoFit/>
          </a:bodyPr>
          <a:lstStyle/>
          <a:p>
            <a:pPr algn="ctr"/>
            <a:r>
              <a:rPr lang="es-CL" sz="6000" b="1" dirty="0">
                <a:solidFill>
                  <a:srgbClr val="000000"/>
                </a:solidFill>
                <a:effectLst/>
                <a:latin typeface="Times New Roman" panose="02020603050405020304" pitchFamily="18" charset="0"/>
              </a:rPr>
              <a:t>Romans 6:22-23.</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88535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506186"/>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00011"/>
            <a:ext cx="12192000" cy="1457989"/>
          </a:xfrm>
          <a:prstGeom prst="rect">
            <a:avLst/>
          </a:prstGeom>
        </p:spPr>
      </p:pic>
      <p:sp>
        <p:nvSpPr>
          <p:cNvPr id="3" name="Rectángulo 2">
            <a:extLst>
              <a:ext uri="{FF2B5EF4-FFF2-40B4-BE49-F238E27FC236}">
                <a16:creationId xmlns:a16="http://schemas.microsoft.com/office/drawing/2014/main" id="{01EA4D8D-C03A-E746-ABA0-3455BFB60E24}"/>
              </a:ext>
            </a:extLst>
          </p:cNvPr>
          <p:cNvSpPr/>
          <p:nvPr/>
        </p:nvSpPr>
        <p:spPr>
          <a:xfrm>
            <a:off x="496389" y="-83203"/>
            <a:ext cx="11234057" cy="5632311"/>
          </a:xfrm>
          <a:prstGeom prst="rect">
            <a:avLst/>
          </a:prstGeom>
        </p:spPr>
        <p:txBody>
          <a:bodyPr wrap="square">
            <a:spAutoFit/>
          </a:bodyPr>
          <a:lstStyle/>
          <a:p>
            <a:pPr algn="just"/>
            <a:r>
              <a:rPr lang="es-CL" sz="6000" dirty="0">
                <a:solidFill>
                  <a:srgbClr val="000000"/>
                </a:solidFill>
                <a:latin typeface="Times New Roman" panose="02020603050405020304" pitchFamily="18" charset="0"/>
              </a:rPr>
              <a:t>“And everyone who has this hope on him purifies himself, even as that One is pure.</a:t>
            </a:r>
          </a:p>
          <a:p>
            <a:pPr algn="just"/>
            <a:r>
              <a:rPr lang="es-CL" sz="6000" dirty="0">
                <a:solidFill>
                  <a:srgbClr val="000000"/>
                </a:solidFill>
                <a:latin typeface="Times New Roman" panose="02020603050405020304" pitchFamily="18" charset="0"/>
              </a:rPr>
              <a:t>Everyone who practices sin also practices lawlessness, for sin is lawlessness.”</a:t>
            </a:r>
            <a:endParaRPr lang="es-CL" sz="6000" dirty="0">
              <a:solidFill>
                <a:srgbClr val="000000"/>
              </a:solidFill>
              <a:effectLst/>
              <a:latin typeface="Times New Roman" panose="02020603050405020304" pitchFamily="18" charset="0"/>
            </a:endParaRPr>
          </a:p>
        </p:txBody>
      </p:sp>
      <p:sp>
        <p:nvSpPr>
          <p:cNvPr id="5" name="Rectángulo 4">
            <a:extLst>
              <a:ext uri="{FF2B5EF4-FFF2-40B4-BE49-F238E27FC236}">
                <a16:creationId xmlns:a16="http://schemas.microsoft.com/office/drawing/2014/main" id="{FE0A51F3-165B-4D40-A6AF-AD5A3EF8CE7D}"/>
              </a:ext>
            </a:extLst>
          </p:cNvPr>
          <p:cNvSpPr/>
          <p:nvPr/>
        </p:nvSpPr>
        <p:spPr>
          <a:xfrm>
            <a:off x="3958820" y="5620994"/>
            <a:ext cx="4309193" cy="1015663"/>
          </a:xfrm>
          <a:prstGeom prst="rect">
            <a:avLst/>
          </a:prstGeom>
        </p:spPr>
        <p:txBody>
          <a:bodyPr wrap="none">
            <a:spAutoFit/>
          </a:bodyPr>
          <a:lstStyle/>
          <a:p>
            <a:pPr algn="ctr"/>
            <a:r>
              <a:rPr lang="es-CL" sz="6000" b="1" dirty="0">
                <a:solidFill>
                  <a:srgbClr val="000000"/>
                </a:solidFill>
                <a:latin typeface="Times New Roman" panose="02020603050405020304" pitchFamily="18" charset="0"/>
              </a:rPr>
              <a:t>1 JOHN 3:3.</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31335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2"/>
          <a:stretch>
            <a:fillRect/>
          </a:stretch>
        </p:blipFill>
        <p:spPr>
          <a:xfrm>
            <a:off x="0" y="-114300"/>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3"/>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C041FFDC-8638-3D4B-838C-EF99B303049D}"/>
              </a:ext>
            </a:extLst>
          </p:cNvPr>
          <p:cNvSpPr/>
          <p:nvPr/>
        </p:nvSpPr>
        <p:spPr>
          <a:xfrm>
            <a:off x="901337" y="758927"/>
            <a:ext cx="10189029" cy="2862322"/>
          </a:xfrm>
          <a:prstGeom prst="rect">
            <a:avLst/>
          </a:prstGeom>
        </p:spPr>
        <p:txBody>
          <a:bodyPr wrap="square">
            <a:spAutoFit/>
          </a:bodyPr>
          <a:lstStyle/>
          <a:p>
            <a:pPr algn="just"/>
            <a:r>
              <a:rPr lang="es-CL" sz="6000" dirty="0">
                <a:solidFill>
                  <a:srgbClr val="000000"/>
                </a:solidFill>
                <a:latin typeface="Times New Roman" panose="02020603050405020304" pitchFamily="18" charset="0"/>
              </a:rPr>
              <a:t>“And they will see His face, and His name will be in their foreheads”.</a:t>
            </a:r>
            <a:endParaRPr lang="es-CL" sz="6000" dirty="0">
              <a:solidFill>
                <a:srgbClr val="000000"/>
              </a:solidFill>
              <a:effectLst/>
              <a:latin typeface="Times New Roman" panose="02020603050405020304" pitchFamily="18" charset="0"/>
            </a:endParaRPr>
          </a:p>
        </p:txBody>
      </p:sp>
      <p:pic>
        <p:nvPicPr>
          <p:cNvPr id="5" name="Imagen 4">
            <a:extLst>
              <a:ext uri="{FF2B5EF4-FFF2-40B4-BE49-F238E27FC236}">
                <a16:creationId xmlns:a16="http://schemas.microsoft.com/office/drawing/2014/main" id="{584AE834-E9C6-EC4D-B4E1-B59F17438C28}"/>
              </a:ext>
            </a:extLst>
          </p:cNvPr>
          <p:cNvPicPr>
            <a:picLocks noChangeAspect="1"/>
          </p:cNvPicPr>
          <p:nvPr/>
        </p:nvPicPr>
        <p:blipFill>
          <a:blip r:embed="rId3"/>
          <a:stretch>
            <a:fillRect/>
          </a:stretch>
        </p:blipFill>
        <p:spPr>
          <a:xfrm>
            <a:off x="0" y="5400011"/>
            <a:ext cx="12192000" cy="1457989"/>
          </a:xfrm>
          <a:prstGeom prst="rect">
            <a:avLst/>
          </a:prstGeom>
        </p:spPr>
      </p:pic>
      <p:sp>
        <p:nvSpPr>
          <p:cNvPr id="6" name="Rectángulo 5">
            <a:extLst>
              <a:ext uri="{FF2B5EF4-FFF2-40B4-BE49-F238E27FC236}">
                <a16:creationId xmlns:a16="http://schemas.microsoft.com/office/drawing/2014/main" id="{43C1E04F-A8A3-AE4D-AED0-1A14985B2C17}"/>
              </a:ext>
            </a:extLst>
          </p:cNvPr>
          <p:cNvSpPr/>
          <p:nvPr/>
        </p:nvSpPr>
        <p:spPr>
          <a:xfrm>
            <a:off x="2333303" y="5638968"/>
            <a:ext cx="7525393" cy="1015663"/>
          </a:xfrm>
          <a:prstGeom prst="rect">
            <a:avLst/>
          </a:prstGeom>
        </p:spPr>
        <p:txBody>
          <a:bodyPr wrap="none">
            <a:spAutoFit/>
          </a:bodyPr>
          <a:lstStyle/>
          <a:p>
            <a:pPr algn="ctr"/>
            <a:r>
              <a:rPr lang="es-CL" sz="6000" b="1" dirty="0">
                <a:solidFill>
                  <a:srgbClr val="000000"/>
                </a:solidFill>
                <a:latin typeface="Times New Roman" panose="02020603050405020304" pitchFamily="18" charset="0"/>
              </a:rPr>
              <a:t>REVELATIONS 22:4.</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50264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2"/>
          <a:stretch>
            <a:fillRect/>
          </a:stretch>
        </p:blipFill>
        <p:spPr>
          <a:xfrm>
            <a:off x="0" y="-114300"/>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3"/>
          <a:stretch>
            <a:fillRect/>
          </a:stretch>
        </p:blipFill>
        <p:spPr>
          <a:xfrm>
            <a:off x="0" y="5417806"/>
            <a:ext cx="12192000" cy="1457989"/>
          </a:xfrm>
          <a:prstGeom prst="rect">
            <a:avLst/>
          </a:prstGeom>
        </p:spPr>
      </p:pic>
      <p:sp>
        <p:nvSpPr>
          <p:cNvPr id="6" name="Rectángulo 5">
            <a:extLst>
              <a:ext uri="{FF2B5EF4-FFF2-40B4-BE49-F238E27FC236}">
                <a16:creationId xmlns:a16="http://schemas.microsoft.com/office/drawing/2014/main" id="{5B395382-EA3A-5D4F-B8D1-CB05DAA6EDF9}"/>
              </a:ext>
            </a:extLst>
          </p:cNvPr>
          <p:cNvSpPr/>
          <p:nvPr/>
        </p:nvSpPr>
        <p:spPr>
          <a:xfrm>
            <a:off x="1066800" y="464235"/>
            <a:ext cx="10337800" cy="2862322"/>
          </a:xfrm>
          <a:prstGeom prst="rect">
            <a:avLst/>
          </a:prstGeom>
        </p:spPr>
        <p:txBody>
          <a:bodyPr wrap="square">
            <a:spAutoFit/>
          </a:bodyPr>
          <a:lstStyle/>
          <a:p>
            <a:r>
              <a:rPr lang="es-CL" sz="6000" dirty="0">
                <a:latin typeface="Times New Roman" panose="02020603050405020304" pitchFamily="18" charset="0"/>
                <a:cs typeface="Times New Roman" panose="02020603050405020304" pitchFamily="18" charset="0"/>
              </a:rPr>
              <a:t>Follow peace with all, and holiness, without no one shall see the Lord;</a:t>
            </a:r>
          </a:p>
        </p:txBody>
      </p:sp>
      <p:sp>
        <p:nvSpPr>
          <p:cNvPr id="7" name="Rectángulo 6">
            <a:extLst>
              <a:ext uri="{FF2B5EF4-FFF2-40B4-BE49-F238E27FC236}">
                <a16:creationId xmlns:a16="http://schemas.microsoft.com/office/drawing/2014/main" id="{08B8AA65-F38B-5F44-BE72-3B20E8D9451D}"/>
              </a:ext>
            </a:extLst>
          </p:cNvPr>
          <p:cNvSpPr/>
          <p:nvPr/>
        </p:nvSpPr>
        <p:spPr>
          <a:xfrm>
            <a:off x="3275672" y="5638968"/>
            <a:ext cx="6255239" cy="1015663"/>
          </a:xfrm>
          <a:prstGeom prst="rect">
            <a:avLst/>
          </a:prstGeom>
        </p:spPr>
        <p:txBody>
          <a:bodyPr wrap="none">
            <a:spAutoFit/>
          </a:bodyPr>
          <a:lstStyle/>
          <a:p>
            <a:r>
              <a:rPr lang="es-CL" sz="6000" b="1" dirty="0">
                <a:latin typeface="Times New Roman" panose="02020603050405020304" pitchFamily="18" charset="0"/>
                <a:cs typeface="Times New Roman" panose="02020603050405020304" pitchFamily="18" charset="0"/>
              </a:rPr>
              <a:t>HEBREWS 12:14.</a:t>
            </a:r>
          </a:p>
        </p:txBody>
      </p:sp>
    </p:spTree>
    <p:extLst>
      <p:ext uri="{BB962C8B-B14F-4D97-AF65-F5344CB8AC3E}">
        <p14:creationId xmlns:p14="http://schemas.microsoft.com/office/powerpoint/2010/main" val="283867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2"/>
          <a:stretch>
            <a:fillRect/>
          </a:stretch>
        </p:blipFill>
        <p:spPr>
          <a:xfrm>
            <a:off x="0" y="-114300"/>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3"/>
          <a:stretch>
            <a:fillRect/>
          </a:stretch>
        </p:blipFill>
        <p:spPr>
          <a:xfrm>
            <a:off x="0" y="5417806"/>
            <a:ext cx="12192000" cy="1457989"/>
          </a:xfrm>
          <a:prstGeom prst="rect">
            <a:avLst/>
          </a:prstGeom>
        </p:spPr>
      </p:pic>
    </p:spTree>
    <p:extLst>
      <p:ext uri="{BB962C8B-B14F-4D97-AF65-F5344CB8AC3E}">
        <p14:creationId xmlns:p14="http://schemas.microsoft.com/office/powerpoint/2010/main" val="129774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45705"/>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502EEDBE-7B77-5248-AA9C-F50E3AB536C3}"/>
              </a:ext>
            </a:extLst>
          </p:cNvPr>
          <p:cNvSpPr/>
          <p:nvPr/>
        </p:nvSpPr>
        <p:spPr>
          <a:xfrm>
            <a:off x="1034143" y="552723"/>
            <a:ext cx="10123714" cy="2862322"/>
          </a:xfrm>
          <a:prstGeom prst="rect">
            <a:avLst/>
          </a:prstGeom>
        </p:spPr>
        <p:txBody>
          <a:bodyPr wrap="square">
            <a:spAutoFit/>
          </a:bodyPr>
          <a:lstStyle/>
          <a:p>
            <a:pPr algn="just"/>
            <a:r>
              <a:rPr lang="es-CL" sz="6000" dirty="0">
                <a:solidFill>
                  <a:srgbClr val="000000"/>
                </a:solidFill>
                <a:effectLst/>
                <a:latin typeface="Times New Roman" panose="02020603050405020304" pitchFamily="18" charset="0"/>
              </a:rPr>
              <a:t>“For God is not the author  of confusion, but of peace, as in all churches of the saints”.</a:t>
            </a:r>
          </a:p>
        </p:txBody>
      </p:sp>
      <p:sp>
        <p:nvSpPr>
          <p:cNvPr id="6" name="Rectángulo 5">
            <a:extLst>
              <a:ext uri="{FF2B5EF4-FFF2-40B4-BE49-F238E27FC236}">
                <a16:creationId xmlns:a16="http://schemas.microsoft.com/office/drawing/2014/main" id="{2755798E-4786-D64B-8D3F-B1916E78D7AA}"/>
              </a:ext>
            </a:extLst>
          </p:cNvPr>
          <p:cNvSpPr/>
          <p:nvPr/>
        </p:nvSpPr>
        <p:spPr>
          <a:xfrm>
            <a:off x="1866316" y="5543397"/>
            <a:ext cx="8459368" cy="1015663"/>
          </a:xfrm>
          <a:prstGeom prst="rect">
            <a:avLst/>
          </a:prstGeom>
        </p:spPr>
        <p:txBody>
          <a:bodyPr wrap="none">
            <a:spAutoFit/>
          </a:bodyPr>
          <a:lstStyle/>
          <a:p>
            <a:pPr algn="ctr"/>
            <a:r>
              <a:rPr lang="es-CL" sz="6000" b="1" dirty="0">
                <a:solidFill>
                  <a:srgbClr val="000000"/>
                </a:solidFill>
                <a:effectLst/>
                <a:latin typeface="Times New Roman" panose="02020603050405020304" pitchFamily="18" charset="0"/>
              </a:rPr>
              <a:t>1 CORINTHIANS 14:33.</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285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45706"/>
            <a:ext cx="12192000" cy="6903705"/>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E983F9E3-2EF2-3846-B7EF-79B40A3189A2}"/>
              </a:ext>
            </a:extLst>
          </p:cNvPr>
          <p:cNvSpPr/>
          <p:nvPr/>
        </p:nvSpPr>
        <p:spPr>
          <a:xfrm>
            <a:off x="772886" y="195943"/>
            <a:ext cx="10646227" cy="4708981"/>
          </a:xfrm>
          <a:prstGeom prst="rect">
            <a:avLst/>
          </a:prstGeom>
        </p:spPr>
        <p:txBody>
          <a:bodyPr wrap="square">
            <a:spAutoFit/>
          </a:bodyPr>
          <a:lstStyle/>
          <a:p>
            <a:pPr algn="just"/>
            <a:r>
              <a:rPr lang="es-CL" sz="6000" dirty="0">
                <a:solidFill>
                  <a:srgbClr val="000000"/>
                </a:solidFill>
                <a:effectLst/>
                <a:latin typeface="Times New Roman" panose="02020603050405020304" pitchFamily="18" charset="0"/>
              </a:rPr>
              <a:t>“Peace I leave with you, My peace I give to you. Not as the world gives do I give to you. Let not your heart be troubled, neither let it be afraid.”</a:t>
            </a:r>
          </a:p>
        </p:txBody>
      </p:sp>
      <p:sp>
        <p:nvSpPr>
          <p:cNvPr id="5" name="Rectángulo 4">
            <a:extLst>
              <a:ext uri="{FF2B5EF4-FFF2-40B4-BE49-F238E27FC236}">
                <a16:creationId xmlns:a16="http://schemas.microsoft.com/office/drawing/2014/main" id="{01579F39-71DE-544D-9233-68B04496B767}"/>
              </a:ext>
            </a:extLst>
          </p:cNvPr>
          <p:cNvSpPr/>
          <p:nvPr/>
        </p:nvSpPr>
        <p:spPr>
          <a:xfrm>
            <a:off x="4197081" y="5638968"/>
            <a:ext cx="3797836" cy="1015663"/>
          </a:xfrm>
          <a:prstGeom prst="rect">
            <a:avLst/>
          </a:prstGeom>
        </p:spPr>
        <p:txBody>
          <a:bodyPr wrap="none">
            <a:spAutoFit/>
          </a:bodyPr>
          <a:lstStyle/>
          <a:p>
            <a:pPr algn="ctr"/>
            <a:r>
              <a:rPr lang="es-CL" sz="6000" b="1" dirty="0">
                <a:solidFill>
                  <a:srgbClr val="000000"/>
                </a:solidFill>
                <a:effectLst/>
                <a:latin typeface="Times New Roman" panose="02020603050405020304" pitchFamily="18" charset="0"/>
              </a:rPr>
              <a:t>John 14:27</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31734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0"/>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583143"/>
            <a:ext cx="12192000" cy="1457989"/>
          </a:xfrm>
          <a:prstGeom prst="rect">
            <a:avLst/>
          </a:prstGeom>
        </p:spPr>
      </p:pic>
      <p:sp>
        <p:nvSpPr>
          <p:cNvPr id="3" name="Rectángulo 2">
            <a:extLst>
              <a:ext uri="{FF2B5EF4-FFF2-40B4-BE49-F238E27FC236}">
                <a16:creationId xmlns:a16="http://schemas.microsoft.com/office/drawing/2014/main" id="{B275091C-A450-8841-979F-3E2AAC0D3CC4}"/>
              </a:ext>
            </a:extLst>
          </p:cNvPr>
          <p:cNvSpPr/>
          <p:nvPr/>
        </p:nvSpPr>
        <p:spPr>
          <a:xfrm>
            <a:off x="518160" y="276387"/>
            <a:ext cx="11155679" cy="4708981"/>
          </a:xfrm>
          <a:prstGeom prst="rect">
            <a:avLst/>
          </a:prstGeom>
        </p:spPr>
        <p:txBody>
          <a:bodyPr wrap="square">
            <a:spAutoFit/>
          </a:bodyPr>
          <a:lstStyle/>
          <a:p>
            <a:pPr algn="just"/>
            <a:r>
              <a:rPr lang="es-CL" sz="6000" dirty="0">
                <a:solidFill>
                  <a:srgbClr val="000000"/>
                </a:solidFill>
                <a:effectLst/>
                <a:latin typeface="Times New Roman" panose="02020603050405020304" pitchFamily="18" charset="0"/>
              </a:rPr>
              <a:t>“I have spoken these things to you so that you might have peace in Me. In the world you shall have tribulation, but be of good cheer, I have overcome the world.”</a:t>
            </a:r>
          </a:p>
        </p:txBody>
      </p:sp>
      <p:sp>
        <p:nvSpPr>
          <p:cNvPr id="5" name="Rectángulo 4">
            <a:extLst>
              <a:ext uri="{FF2B5EF4-FFF2-40B4-BE49-F238E27FC236}">
                <a16:creationId xmlns:a16="http://schemas.microsoft.com/office/drawing/2014/main" id="{EF786632-9309-9245-89D9-A4FC0F4603E5}"/>
              </a:ext>
            </a:extLst>
          </p:cNvPr>
          <p:cNvSpPr/>
          <p:nvPr/>
        </p:nvSpPr>
        <p:spPr>
          <a:xfrm>
            <a:off x="4181051" y="5804305"/>
            <a:ext cx="3829895" cy="1015663"/>
          </a:xfrm>
          <a:prstGeom prst="rect">
            <a:avLst/>
          </a:prstGeom>
        </p:spPr>
        <p:txBody>
          <a:bodyPr wrap="none">
            <a:spAutoFit/>
          </a:bodyPr>
          <a:lstStyle/>
          <a:p>
            <a:r>
              <a:rPr lang="es-CL" sz="6000" b="1" dirty="0"/>
              <a:t>John 16:33.</a:t>
            </a:r>
          </a:p>
        </p:txBody>
      </p:sp>
    </p:spTree>
    <p:extLst>
      <p:ext uri="{BB962C8B-B14F-4D97-AF65-F5344CB8AC3E}">
        <p14:creationId xmlns:p14="http://schemas.microsoft.com/office/powerpoint/2010/main" val="284355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1503696"/>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9685C8EA-D4CA-C644-8B6D-71DDFD957F51}"/>
              </a:ext>
            </a:extLst>
          </p:cNvPr>
          <p:cNvSpPr/>
          <p:nvPr/>
        </p:nvSpPr>
        <p:spPr>
          <a:xfrm>
            <a:off x="1227909" y="758927"/>
            <a:ext cx="9679577" cy="2862322"/>
          </a:xfrm>
          <a:prstGeom prst="rect">
            <a:avLst/>
          </a:prstGeom>
        </p:spPr>
        <p:txBody>
          <a:bodyPr wrap="square">
            <a:spAutoFit/>
          </a:bodyPr>
          <a:lstStyle/>
          <a:p>
            <a:pPr algn="just"/>
            <a:r>
              <a:rPr lang="es-CL" sz="6000" dirty="0">
                <a:solidFill>
                  <a:srgbClr val="000000"/>
                </a:solidFill>
                <a:effectLst/>
                <a:latin typeface="Times New Roman" panose="02020603050405020304" pitchFamily="18" charset="0"/>
              </a:rPr>
              <a:t>Blessed are the peacemakers! For they shall be called the sons of God”. </a:t>
            </a:r>
          </a:p>
        </p:txBody>
      </p:sp>
      <p:sp>
        <p:nvSpPr>
          <p:cNvPr id="6" name="Rectángulo 5">
            <a:extLst>
              <a:ext uri="{FF2B5EF4-FFF2-40B4-BE49-F238E27FC236}">
                <a16:creationId xmlns:a16="http://schemas.microsoft.com/office/drawing/2014/main" id="{813717C0-EB22-DF4C-AE79-4AB51F5483DC}"/>
              </a:ext>
            </a:extLst>
          </p:cNvPr>
          <p:cNvSpPr/>
          <p:nvPr/>
        </p:nvSpPr>
        <p:spPr>
          <a:xfrm>
            <a:off x="3467722" y="5638968"/>
            <a:ext cx="5199950" cy="1015663"/>
          </a:xfrm>
          <a:prstGeom prst="rect">
            <a:avLst/>
          </a:prstGeom>
        </p:spPr>
        <p:txBody>
          <a:bodyPr wrap="none">
            <a:spAutoFit/>
          </a:bodyPr>
          <a:lstStyle/>
          <a:p>
            <a:pPr algn="ctr"/>
            <a:r>
              <a:rPr lang="es-CL" sz="6000" b="1" dirty="0">
                <a:solidFill>
                  <a:srgbClr val="000000"/>
                </a:solidFill>
                <a:effectLst/>
                <a:latin typeface="Times New Roman" panose="02020603050405020304" pitchFamily="18" charset="0"/>
              </a:rPr>
              <a:t>MATHEW 5:9.</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56813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114300"/>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922F345F-707F-F847-BD92-3FF57ACFBFF5}"/>
              </a:ext>
            </a:extLst>
          </p:cNvPr>
          <p:cNvSpPr/>
          <p:nvPr/>
        </p:nvSpPr>
        <p:spPr>
          <a:xfrm>
            <a:off x="1736953" y="848599"/>
            <a:ext cx="8718093" cy="2862322"/>
          </a:xfrm>
          <a:prstGeom prst="rect">
            <a:avLst/>
          </a:prstGeom>
        </p:spPr>
        <p:txBody>
          <a:bodyPr wrap="square">
            <a:spAutoFit/>
          </a:bodyPr>
          <a:lstStyle/>
          <a:p>
            <a:pPr algn="just"/>
            <a:r>
              <a:rPr lang="es-CL" sz="6000" dirty="0">
                <a:solidFill>
                  <a:srgbClr val="000000"/>
                </a:solidFill>
                <a:effectLst/>
                <a:latin typeface="Times New Roman" panose="02020603050405020304" pitchFamily="18" charset="0"/>
              </a:rPr>
              <a:t>“If it is possible, as is in you, being in peace with all men”.</a:t>
            </a:r>
          </a:p>
        </p:txBody>
      </p:sp>
      <p:sp>
        <p:nvSpPr>
          <p:cNvPr id="5" name="Rectángulo 4">
            <a:extLst>
              <a:ext uri="{FF2B5EF4-FFF2-40B4-BE49-F238E27FC236}">
                <a16:creationId xmlns:a16="http://schemas.microsoft.com/office/drawing/2014/main" id="{B8815F01-238A-FC46-BBC8-9B39952FD153}"/>
              </a:ext>
            </a:extLst>
          </p:cNvPr>
          <p:cNvSpPr/>
          <p:nvPr/>
        </p:nvSpPr>
        <p:spPr>
          <a:xfrm>
            <a:off x="3566300" y="5638968"/>
            <a:ext cx="5059398" cy="1015663"/>
          </a:xfrm>
          <a:prstGeom prst="rect">
            <a:avLst/>
          </a:prstGeom>
        </p:spPr>
        <p:txBody>
          <a:bodyPr wrap="none">
            <a:spAutoFit/>
          </a:bodyPr>
          <a:lstStyle/>
          <a:p>
            <a:pPr algn="just"/>
            <a:r>
              <a:rPr lang="es-CL" sz="6000" b="1" dirty="0">
                <a:solidFill>
                  <a:srgbClr val="000000"/>
                </a:solidFill>
                <a:effectLst/>
                <a:latin typeface="Times New Roman" panose="02020603050405020304" pitchFamily="18" charset="0"/>
              </a:rPr>
              <a:t>Romans 12:18.</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50626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63500"/>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sp>
        <p:nvSpPr>
          <p:cNvPr id="3" name="Rectángulo 2">
            <a:extLst>
              <a:ext uri="{FF2B5EF4-FFF2-40B4-BE49-F238E27FC236}">
                <a16:creationId xmlns:a16="http://schemas.microsoft.com/office/drawing/2014/main" id="{28A2472C-F200-2646-9E12-B9619E69A742}"/>
              </a:ext>
            </a:extLst>
          </p:cNvPr>
          <p:cNvSpPr/>
          <p:nvPr/>
        </p:nvSpPr>
        <p:spPr>
          <a:xfrm>
            <a:off x="1275805" y="649960"/>
            <a:ext cx="9640389" cy="2862322"/>
          </a:xfrm>
          <a:prstGeom prst="rect">
            <a:avLst/>
          </a:prstGeom>
        </p:spPr>
        <p:txBody>
          <a:bodyPr wrap="square">
            <a:spAutoFit/>
          </a:bodyPr>
          <a:lstStyle/>
          <a:p>
            <a:pPr algn="just"/>
            <a:r>
              <a:rPr lang="es-CL" sz="6000" dirty="0">
                <a:solidFill>
                  <a:srgbClr val="000000"/>
                </a:solidFill>
                <a:effectLst/>
                <a:latin typeface="Times New Roman" panose="02020603050405020304" pitchFamily="18" charset="0"/>
              </a:rPr>
              <a:t>“So then let us pursue the things of peace, and the things for Building up one another”.</a:t>
            </a:r>
          </a:p>
        </p:txBody>
      </p:sp>
      <p:sp>
        <p:nvSpPr>
          <p:cNvPr id="5" name="Rectángulo 4">
            <a:extLst>
              <a:ext uri="{FF2B5EF4-FFF2-40B4-BE49-F238E27FC236}">
                <a16:creationId xmlns:a16="http://schemas.microsoft.com/office/drawing/2014/main" id="{80F0EBCC-4C6F-1540-8775-D9BDA883F80C}"/>
              </a:ext>
            </a:extLst>
          </p:cNvPr>
          <p:cNvSpPr/>
          <p:nvPr/>
        </p:nvSpPr>
        <p:spPr>
          <a:xfrm>
            <a:off x="3203219" y="5638968"/>
            <a:ext cx="5785559" cy="1015663"/>
          </a:xfrm>
          <a:prstGeom prst="rect">
            <a:avLst/>
          </a:prstGeom>
        </p:spPr>
        <p:txBody>
          <a:bodyPr wrap="none">
            <a:spAutoFit/>
          </a:bodyPr>
          <a:lstStyle/>
          <a:p>
            <a:pPr algn="ctr"/>
            <a:r>
              <a:rPr lang="es-CL" sz="6000" b="1" dirty="0">
                <a:solidFill>
                  <a:srgbClr val="000000"/>
                </a:solidFill>
                <a:effectLst/>
                <a:latin typeface="Times New Roman" panose="02020603050405020304" pitchFamily="18" charset="0"/>
              </a:rPr>
              <a:t>ROMANS 14:19.</a:t>
            </a:r>
            <a:endParaRPr lang="es-CL" sz="6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59398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9E9FF-205D-1940-B8AF-690940DB0B0F}"/>
              </a:ext>
            </a:extLst>
          </p:cNvPr>
          <p:cNvPicPr>
            <a:picLocks noChangeAspect="1"/>
          </p:cNvPicPr>
          <p:nvPr/>
        </p:nvPicPr>
        <p:blipFill>
          <a:blip r:embed="rId3"/>
          <a:stretch>
            <a:fillRect/>
          </a:stretch>
        </p:blipFill>
        <p:spPr>
          <a:xfrm>
            <a:off x="0" y="-114300"/>
            <a:ext cx="12192000" cy="6921500"/>
          </a:xfrm>
          <a:prstGeom prst="rect">
            <a:avLst/>
          </a:prstGeom>
        </p:spPr>
      </p:pic>
      <p:pic>
        <p:nvPicPr>
          <p:cNvPr id="4" name="Imagen 3">
            <a:extLst>
              <a:ext uri="{FF2B5EF4-FFF2-40B4-BE49-F238E27FC236}">
                <a16:creationId xmlns:a16="http://schemas.microsoft.com/office/drawing/2014/main" id="{94869801-1A12-6649-9E1F-62A097955534}"/>
              </a:ext>
            </a:extLst>
          </p:cNvPr>
          <p:cNvPicPr>
            <a:picLocks noChangeAspect="1"/>
          </p:cNvPicPr>
          <p:nvPr/>
        </p:nvPicPr>
        <p:blipFill>
          <a:blip r:embed="rId4"/>
          <a:stretch>
            <a:fillRect/>
          </a:stretch>
        </p:blipFill>
        <p:spPr>
          <a:xfrm>
            <a:off x="0" y="5417806"/>
            <a:ext cx="12192000" cy="1457989"/>
          </a:xfrm>
          <a:prstGeom prst="rect">
            <a:avLst/>
          </a:prstGeom>
        </p:spPr>
      </p:pic>
      <p:pic>
        <p:nvPicPr>
          <p:cNvPr id="3" name="Imagen 2">
            <a:extLst>
              <a:ext uri="{FF2B5EF4-FFF2-40B4-BE49-F238E27FC236}">
                <a16:creationId xmlns:a16="http://schemas.microsoft.com/office/drawing/2014/main" id="{3103C1DD-C5F2-8946-84A2-6035E8412AC2}"/>
              </a:ext>
            </a:extLst>
          </p:cNvPr>
          <p:cNvPicPr>
            <a:picLocks noChangeAspect="1"/>
          </p:cNvPicPr>
          <p:nvPr/>
        </p:nvPicPr>
        <p:blipFill>
          <a:blip r:embed="rId5"/>
          <a:stretch>
            <a:fillRect/>
          </a:stretch>
        </p:blipFill>
        <p:spPr>
          <a:xfrm>
            <a:off x="1578219" y="-114300"/>
            <a:ext cx="9226183" cy="5532106"/>
          </a:xfrm>
          <a:prstGeom prst="rect">
            <a:avLst/>
          </a:prstGeom>
        </p:spPr>
      </p:pic>
      <p:sp>
        <p:nvSpPr>
          <p:cNvPr id="5" name="Rectángulo 4">
            <a:extLst>
              <a:ext uri="{FF2B5EF4-FFF2-40B4-BE49-F238E27FC236}">
                <a16:creationId xmlns:a16="http://schemas.microsoft.com/office/drawing/2014/main" id="{630A5BDA-8BEA-2244-9AEB-F50604720FC5}"/>
              </a:ext>
            </a:extLst>
          </p:cNvPr>
          <p:cNvSpPr/>
          <p:nvPr/>
        </p:nvSpPr>
        <p:spPr>
          <a:xfrm>
            <a:off x="2830522" y="5638968"/>
            <a:ext cx="6530955" cy="1015663"/>
          </a:xfrm>
          <a:prstGeom prst="rect">
            <a:avLst/>
          </a:prstGeom>
        </p:spPr>
        <p:txBody>
          <a:bodyPr wrap="none">
            <a:spAutoFit/>
          </a:bodyPr>
          <a:lstStyle/>
          <a:p>
            <a:pPr algn="just"/>
            <a:r>
              <a:rPr lang="es-CL" sz="6000" dirty="0">
                <a:solidFill>
                  <a:srgbClr val="000000"/>
                </a:solidFill>
                <a:effectLst/>
                <a:latin typeface="Times New Roman" panose="02020603050405020304" pitchFamily="18" charset="0"/>
              </a:rPr>
              <a:t>“Follow… holiness”</a:t>
            </a:r>
          </a:p>
        </p:txBody>
      </p:sp>
    </p:spTree>
    <p:extLst>
      <p:ext uri="{BB962C8B-B14F-4D97-AF65-F5344CB8AC3E}">
        <p14:creationId xmlns:p14="http://schemas.microsoft.com/office/powerpoint/2010/main" val="1584509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1231</Words>
  <Application>Microsoft Office PowerPoint</Application>
  <PresentationFormat>Widescreen</PresentationFormat>
  <Paragraphs>71</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Christina Stilts</cp:lastModifiedBy>
  <cp:revision>36</cp:revision>
  <dcterms:created xsi:type="dcterms:W3CDTF">2019-03-16T09:58:10Z</dcterms:created>
  <dcterms:modified xsi:type="dcterms:W3CDTF">2019-03-17T01:00:28Z</dcterms:modified>
</cp:coreProperties>
</file>