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60" r:id="rId5"/>
    <p:sldId id="269" r:id="rId6"/>
    <p:sldId id="271" r:id="rId7"/>
    <p:sldId id="27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3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8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28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9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8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6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82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2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94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4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66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18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42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2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42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06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4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7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1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4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2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0E4A-1F5F-4BB5-A171-D6DA9AA031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D956-3EE9-4FC4-B5FA-BF8BA616A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3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7772400" cy="1133168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ABORTION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1600200"/>
            <a:ext cx="3505200" cy="3276600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How We Respond</a:t>
            </a:r>
          </a:p>
        </p:txBody>
      </p:sp>
    </p:spTree>
    <p:extLst>
      <p:ext uri="{BB962C8B-B14F-4D97-AF65-F5344CB8AC3E}">
        <p14:creationId xmlns:p14="http://schemas.microsoft.com/office/powerpoint/2010/main" val="13031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Two Christ-like Responses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61722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Teach the Truth in Love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Acts 17:17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Luke 9:51-56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John 4:7, 16-18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John 8:10-11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Luke 19:10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Luke 5:32</a:t>
            </a:r>
          </a:p>
        </p:txBody>
      </p:sp>
    </p:spTree>
    <p:extLst>
      <p:ext uri="{BB962C8B-B14F-4D97-AF65-F5344CB8AC3E}">
        <p14:creationId xmlns:p14="http://schemas.microsoft.com/office/powerpoint/2010/main" val="1653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Two Christ-like Responses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61722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Teach the Truth in Love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Ephesians 6:4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Titus 1:9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 Timothy 4:2-4</a:t>
            </a:r>
          </a:p>
        </p:txBody>
      </p:sp>
    </p:spTree>
    <p:extLst>
      <p:ext uri="{BB962C8B-B14F-4D97-AF65-F5344CB8AC3E}">
        <p14:creationId xmlns:p14="http://schemas.microsoft.com/office/powerpoint/2010/main" val="8607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Two Christ-like Responses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7150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Pray, Pray, Pray!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Ezra 9:5-15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Daniel 9:4-19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 Timothy 2:1-2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 Timothy 2:3-4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Romans 10:1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 Peter 3:9</a:t>
            </a:r>
          </a:p>
        </p:txBody>
      </p:sp>
    </p:spTree>
    <p:extLst>
      <p:ext uri="{BB962C8B-B14F-4D97-AF65-F5344CB8AC3E}">
        <p14:creationId xmlns:p14="http://schemas.microsoft.com/office/powerpoint/2010/main" val="2908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65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1_Office Theme</vt:lpstr>
      <vt:lpstr>2_Office Theme</vt:lpstr>
      <vt:lpstr>3_Office Theme</vt:lpstr>
      <vt:lpstr>PowerPoint Presentation</vt:lpstr>
      <vt:lpstr>ABORTION</vt:lpstr>
      <vt:lpstr>Two Christ-like Responses</vt:lpstr>
      <vt:lpstr>Two Christ-like Responses</vt:lpstr>
      <vt:lpstr>Two Christ-like Responses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College View</cp:lastModifiedBy>
  <cp:revision>19</cp:revision>
  <dcterms:created xsi:type="dcterms:W3CDTF">2019-02-16T17:53:35Z</dcterms:created>
  <dcterms:modified xsi:type="dcterms:W3CDTF">2019-02-17T23:08:42Z</dcterms:modified>
</cp:coreProperties>
</file>